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65" r:id="rId4"/>
    <p:sldId id="259" r:id="rId5"/>
    <p:sldId id="258" r:id="rId6"/>
    <p:sldId id="267" r:id="rId7"/>
    <p:sldId id="262" r:id="rId8"/>
    <p:sldId id="261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304801" y="228601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81517" y="5354639"/>
            <a:ext cx="11631083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45362813 h 640"/>
                <a:gd name="T6" fmla="*/ 2147483646 w 2706"/>
                <a:gd name="T7" fmla="*/ 95765938 h 640"/>
                <a:gd name="T8" fmla="*/ 2147483646 w 2706"/>
                <a:gd name="T9" fmla="*/ 151209375 h 640"/>
                <a:gd name="T10" fmla="*/ 2147483646 w 2706"/>
                <a:gd name="T11" fmla="*/ 206652813 h 640"/>
                <a:gd name="T12" fmla="*/ 2147483646 w 2706"/>
                <a:gd name="T13" fmla="*/ 272176875 h 640"/>
                <a:gd name="T14" fmla="*/ 2147483646 w 2706"/>
                <a:gd name="T15" fmla="*/ 337700938 h 640"/>
                <a:gd name="T16" fmla="*/ 2147483646 w 2706"/>
                <a:gd name="T17" fmla="*/ 413305625 h 640"/>
                <a:gd name="T18" fmla="*/ 2147483646 w 2706"/>
                <a:gd name="T19" fmla="*/ 488910313 h 640"/>
                <a:gd name="T20" fmla="*/ 2147483646 w 2706"/>
                <a:gd name="T21" fmla="*/ 488910313 h 640"/>
                <a:gd name="T22" fmla="*/ 2147483646 w 2706"/>
                <a:gd name="T23" fmla="*/ 635079375 h 640"/>
                <a:gd name="T24" fmla="*/ 2147483646 w 2706"/>
                <a:gd name="T25" fmla="*/ 766127500 h 640"/>
                <a:gd name="T26" fmla="*/ 2147483646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6 w 2706"/>
                <a:gd name="T55" fmla="*/ 1592738750 h 640"/>
                <a:gd name="T56" fmla="*/ 2147483646 w 2706"/>
                <a:gd name="T57" fmla="*/ 1602819375 h 640"/>
                <a:gd name="T58" fmla="*/ 2147483646 w 2706"/>
                <a:gd name="T59" fmla="*/ 1607859688 h 640"/>
                <a:gd name="T60" fmla="*/ 2147483646 w 2706"/>
                <a:gd name="T61" fmla="*/ 1612900000 h 640"/>
                <a:gd name="T62" fmla="*/ 2147483646 w 2706"/>
                <a:gd name="T63" fmla="*/ 1612900000 h 640"/>
                <a:gd name="T64" fmla="*/ 2147483646 w 2706"/>
                <a:gd name="T65" fmla="*/ 1607859688 h 640"/>
                <a:gd name="T66" fmla="*/ 2147483646 w 2706"/>
                <a:gd name="T67" fmla="*/ 1602819375 h 640"/>
                <a:gd name="T68" fmla="*/ 2147483646 w 2706"/>
                <a:gd name="T69" fmla="*/ 1592738750 h 640"/>
                <a:gd name="T70" fmla="*/ 2147483646 w 2706"/>
                <a:gd name="T71" fmla="*/ 1577617813 h 640"/>
                <a:gd name="T72" fmla="*/ 2147483646 w 2706"/>
                <a:gd name="T73" fmla="*/ 1562496875 h 640"/>
                <a:gd name="T74" fmla="*/ 2147483646 w 2706"/>
                <a:gd name="T75" fmla="*/ 1542335625 h 640"/>
                <a:gd name="T76" fmla="*/ 2147483646 w 2706"/>
                <a:gd name="T77" fmla="*/ 1517134063 h 640"/>
                <a:gd name="T78" fmla="*/ 2147483646 w 2706"/>
                <a:gd name="T79" fmla="*/ 1491932500 h 640"/>
                <a:gd name="T80" fmla="*/ 2147483646 w 2706"/>
                <a:gd name="T81" fmla="*/ 1461690625 h 640"/>
                <a:gd name="T82" fmla="*/ 2147483646 w 2706"/>
                <a:gd name="T83" fmla="*/ 1431448750 h 640"/>
                <a:gd name="T84" fmla="*/ 2147483646 w 2706"/>
                <a:gd name="T85" fmla="*/ 1396166563 h 640"/>
                <a:gd name="T86" fmla="*/ 2147483646 w 2706"/>
                <a:gd name="T87" fmla="*/ 1360884375 h 640"/>
                <a:gd name="T88" fmla="*/ 2147483646 w 2706"/>
                <a:gd name="T89" fmla="*/ 1320561875 h 640"/>
                <a:gd name="T90" fmla="*/ 2147483646 w 2706"/>
                <a:gd name="T91" fmla="*/ 1280239375 h 640"/>
                <a:gd name="T92" fmla="*/ 2147483646 w 2706"/>
                <a:gd name="T93" fmla="*/ 1234876563 h 640"/>
                <a:gd name="T94" fmla="*/ 2147483646 w 2706"/>
                <a:gd name="T95" fmla="*/ 1189513750 h 640"/>
                <a:gd name="T96" fmla="*/ 2147483646 w 2706"/>
                <a:gd name="T97" fmla="*/ 1088707500 h 640"/>
                <a:gd name="T98" fmla="*/ 2147483646 w 2706"/>
                <a:gd name="T99" fmla="*/ 982860938 h 640"/>
                <a:gd name="T100" fmla="*/ 2147483646 w 2706"/>
                <a:gd name="T101" fmla="*/ 982860938 h 640"/>
                <a:gd name="T102" fmla="*/ 2147483646 w 2706"/>
                <a:gd name="T103" fmla="*/ 977820625 h 640"/>
                <a:gd name="T104" fmla="*/ 2147483646 w 2706"/>
                <a:gd name="T105" fmla="*/ 977820625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1799391563 h 762"/>
                <a:gd name="T2" fmla="*/ 2147483646 w 5216"/>
                <a:gd name="T3" fmla="*/ 1728827188 h 762"/>
                <a:gd name="T4" fmla="*/ 2147483646 w 5216"/>
                <a:gd name="T5" fmla="*/ 1537295313 h 762"/>
                <a:gd name="T6" fmla="*/ 2147483646 w 5216"/>
                <a:gd name="T7" fmla="*/ 1280239375 h 762"/>
                <a:gd name="T8" fmla="*/ 2147483646 w 5216"/>
                <a:gd name="T9" fmla="*/ 942538438 h 762"/>
                <a:gd name="T10" fmla="*/ 2147483646 w 5216"/>
                <a:gd name="T11" fmla="*/ 745966250 h 762"/>
                <a:gd name="T12" fmla="*/ 2147483646 w 5216"/>
                <a:gd name="T13" fmla="*/ 594756875 h 762"/>
                <a:gd name="T14" fmla="*/ 2147483646 w 5216"/>
                <a:gd name="T15" fmla="*/ 463708750 h 762"/>
                <a:gd name="T16" fmla="*/ 2147483646 w 5216"/>
                <a:gd name="T17" fmla="*/ 352821875 h 762"/>
                <a:gd name="T18" fmla="*/ 2147483646 w 5216"/>
                <a:gd name="T19" fmla="*/ 257055938 h 762"/>
                <a:gd name="T20" fmla="*/ 2147483646 w 5216"/>
                <a:gd name="T21" fmla="*/ 181451250 h 762"/>
                <a:gd name="T22" fmla="*/ 2147483646 w 5216"/>
                <a:gd name="T23" fmla="*/ 70564375 h 762"/>
                <a:gd name="T24" fmla="*/ 2147483646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6 w 5216"/>
                <a:gd name="T39" fmla="*/ 529232813 h 762"/>
                <a:gd name="T40" fmla="*/ 2147483646 w 5216"/>
                <a:gd name="T41" fmla="*/ 745966250 h 762"/>
                <a:gd name="T42" fmla="*/ 2147483646 w 5216"/>
                <a:gd name="T43" fmla="*/ 952619063 h 762"/>
                <a:gd name="T44" fmla="*/ 2147483646 w 5216"/>
                <a:gd name="T45" fmla="*/ 1300400625 h 762"/>
                <a:gd name="T46" fmla="*/ 2147483646 w 5216"/>
                <a:gd name="T47" fmla="*/ 1441529375 h 762"/>
                <a:gd name="T48" fmla="*/ 2147483646 w 5216"/>
                <a:gd name="T49" fmla="*/ 1562496875 h 762"/>
                <a:gd name="T50" fmla="*/ 2147483646 w 5216"/>
                <a:gd name="T51" fmla="*/ 1668343438 h 762"/>
                <a:gd name="T52" fmla="*/ 2147483646 w 5216"/>
                <a:gd name="T53" fmla="*/ 1748988438 h 762"/>
                <a:gd name="T54" fmla="*/ 2147483646 w 5216"/>
                <a:gd name="T55" fmla="*/ 1819552813 h 762"/>
                <a:gd name="T56" fmla="*/ 2147483646 w 5216"/>
                <a:gd name="T57" fmla="*/ 1864915625 h 762"/>
                <a:gd name="T58" fmla="*/ 2147483646 w 5216"/>
                <a:gd name="T59" fmla="*/ 1900197813 h 762"/>
                <a:gd name="T60" fmla="*/ 2147483646 w 5216"/>
                <a:gd name="T61" fmla="*/ 1920359063 h 762"/>
                <a:gd name="T62" fmla="*/ 2147483646 w 5216"/>
                <a:gd name="T63" fmla="*/ 1920359063 h 762"/>
                <a:gd name="T64" fmla="*/ 2147483646 w 5216"/>
                <a:gd name="T65" fmla="*/ 1910278438 h 762"/>
                <a:gd name="T66" fmla="*/ 2147483646 w 5216"/>
                <a:gd name="T67" fmla="*/ 1885076875 h 762"/>
                <a:gd name="T68" fmla="*/ 2147483646 w 5216"/>
                <a:gd name="T69" fmla="*/ 1844754375 h 762"/>
                <a:gd name="T70" fmla="*/ 2147483646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6 w 5144"/>
                <a:gd name="T25" fmla="*/ 0 h 694"/>
                <a:gd name="T26" fmla="*/ 2147483646 w 5144"/>
                <a:gd name="T27" fmla="*/ 5040313 h 694"/>
                <a:gd name="T28" fmla="*/ 2147483646 w 5144"/>
                <a:gd name="T29" fmla="*/ 15120938 h 694"/>
                <a:gd name="T30" fmla="*/ 2147483646 w 5144"/>
                <a:gd name="T31" fmla="*/ 35282188 h 694"/>
                <a:gd name="T32" fmla="*/ 2147483646 w 5144"/>
                <a:gd name="T33" fmla="*/ 60483750 h 694"/>
                <a:gd name="T34" fmla="*/ 2147483646 w 5144"/>
                <a:gd name="T35" fmla="*/ 100806250 h 694"/>
                <a:gd name="T36" fmla="*/ 2147483646 w 5144"/>
                <a:gd name="T37" fmla="*/ 146169063 h 694"/>
                <a:gd name="T38" fmla="*/ 2147483646 w 5144"/>
                <a:gd name="T39" fmla="*/ 201612500 h 694"/>
                <a:gd name="T40" fmla="*/ 2147483646 w 5144"/>
                <a:gd name="T41" fmla="*/ 267136563 h 694"/>
                <a:gd name="T42" fmla="*/ 2147483646 w 5144"/>
                <a:gd name="T43" fmla="*/ 347781563 h 694"/>
                <a:gd name="T44" fmla="*/ 2147483646 w 5144"/>
                <a:gd name="T45" fmla="*/ 438507188 h 694"/>
                <a:gd name="T46" fmla="*/ 2147483646 w 5144"/>
                <a:gd name="T47" fmla="*/ 544353750 h 694"/>
                <a:gd name="T48" fmla="*/ 2147483646 w 5144"/>
                <a:gd name="T49" fmla="*/ 670361563 h 694"/>
                <a:gd name="T50" fmla="*/ 2147483646 w 5144"/>
                <a:gd name="T51" fmla="*/ 806450000 h 694"/>
                <a:gd name="T52" fmla="*/ 2147483646 w 5144"/>
                <a:gd name="T53" fmla="*/ 957659375 h 694"/>
                <a:gd name="T54" fmla="*/ 2147483646 w 5144"/>
                <a:gd name="T55" fmla="*/ 1129030000 h 694"/>
                <a:gd name="T56" fmla="*/ 2147483646 w 5144"/>
                <a:gd name="T57" fmla="*/ 1315521563 h 694"/>
                <a:gd name="T58" fmla="*/ 2147483646 w 5144"/>
                <a:gd name="T59" fmla="*/ 1522174375 h 694"/>
                <a:gd name="T60" fmla="*/ 2147483646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6 w 3112"/>
                <a:gd name="T13" fmla="*/ 907256250 h 584"/>
                <a:gd name="T14" fmla="*/ 2147483646 w 3112"/>
                <a:gd name="T15" fmla="*/ 771167813 h 584"/>
                <a:gd name="T16" fmla="*/ 2147483646 w 3112"/>
                <a:gd name="T17" fmla="*/ 640119688 h 584"/>
                <a:gd name="T18" fmla="*/ 2147483646 w 3112"/>
                <a:gd name="T19" fmla="*/ 509071563 h 584"/>
                <a:gd name="T20" fmla="*/ 2147483646 w 3112"/>
                <a:gd name="T21" fmla="*/ 388104063 h 584"/>
                <a:gd name="T22" fmla="*/ 2147483646 w 3112"/>
                <a:gd name="T23" fmla="*/ 272176875 h 584"/>
                <a:gd name="T24" fmla="*/ 2147483646 w 3112"/>
                <a:gd name="T25" fmla="*/ 221773750 h 584"/>
                <a:gd name="T26" fmla="*/ 2147483646 w 3112"/>
                <a:gd name="T27" fmla="*/ 171370625 h 584"/>
                <a:gd name="T28" fmla="*/ 2147483646 w 3112"/>
                <a:gd name="T29" fmla="*/ 131048125 h 584"/>
                <a:gd name="T30" fmla="*/ 2147483646 w 3112"/>
                <a:gd name="T31" fmla="*/ 90725625 h 584"/>
                <a:gd name="T32" fmla="*/ 2147483646 w 3112"/>
                <a:gd name="T33" fmla="*/ 60483750 h 584"/>
                <a:gd name="T34" fmla="*/ 2147483646 w 3112"/>
                <a:gd name="T35" fmla="*/ 35282188 h 584"/>
                <a:gd name="T36" fmla="*/ 2147483646 w 3112"/>
                <a:gd name="T37" fmla="*/ 15120938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1290320000 h 1192"/>
                <a:gd name="T2" fmla="*/ 2147483646 w 8196"/>
                <a:gd name="T3" fmla="*/ 1436489063 h 1192"/>
                <a:gd name="T4" fmla="*/ 2147483646 w 8196"/>
                <a:gd name="T5" fmla="*/ 1562496875 h 1192"/>
                <a:gd name="T6" fmla="*/ 2147483646 w 8196"/>
                <a:gd name="T7" fmla="*/ 1678424063 h 1192"/>
                <a:gd name="T8" fmla="*/ 2147483646 w 8196"/>
                <a:gd name="T9" fmla="*/ 1769149688 h 1192"/>
                <a:gd name="T10" fmla="*/ 2147483646 w 8196"/>
                <a:gd name="T11" fmla="*/ 1839714063 h 1192"/>
                <a:gd name="T12" fmla="*/ 2147483646 w 8196"/>
                <a:gd name="T13" fmla="*/ 1890117188 h 1192"/>
                <a:gd name="T14" fmla="*/ 2147483646 w 8196"/>
                <a:gd name="T15" fmla="*/ 1920359063 h 1192"/>
                <a:gd name="T16" fmla="*/ 2147483646 w 8196"/>
                <a:gd name="T17" fmla="*/ 1915318750 h 1192"/>
                <a:gd name="T18" fmla="*/ 2147483646 w 8196"/>
                <a:gd name="T19" fmla="*/ 1890117188 h 1192"/>
                <a:gd name="T20" fmla="*/ 2147483646 w 8196"/>
                <a:gd name="T21" fmla="*/ 1829633438 h 1192"/>
                <a:gd name="T22" fmla="*/ 2147483646 w 8196"/>
                <a:gd name="T23" fmla="*/ 1738907813 h 1192"/>
                <a:gd name="T24" fmla="*/ 2147483646 w 8196"/>
                <a:gd name="T25" fmla="*/ 1617940313 h 1192"/>
                <a:gd name="T26" fmla="*/ 2147483646 w 8196"/>
                <a:gd name="T27" fmla="*/ 1456650313 h 1192"/>
                <a:gd name="T28" fmla="*/ 2147483646 w 8196"/>
                <a:gd name="T29" fmla="*/ 1260078125 h 1192"/>
                <a:gd name="T30" fmla="*/ 2147483646 w 8196"/>
                <a:gd name="T31" fmla="*/ 1023183438 h 1192"/>
                <a:gd name="T32" fmla="*/ 2147483646 w 8196"/>
                <a:gd name="T33" fmla="*/ 745966250 h 1192"/>
                <a:gd name="T34" fmla="*/ 2147483646 w 8196"/>
                <a:gd name="T35" fmla="*/ 604837500 h 1192"/>
                <a:gd name="T36" fmla="*/ 2147483646 w 8196"/>
                <a:gd name="T37" fmla="*/ 372983125 h 1192"/>
                <a:gd name="T38" fmla="*/ 2147483646 w 8196"/>
                <a:gd name="T39" fmla="*/ 206652813 h 1192"/>
                <a:gd name="T40" fmla="*/ 2147483646 w 8196"/>
                <a:gd name="T41" fmla="*/ 90725625 h 1192"/>
                <a:gd name="T42" fmla="*/ 2147483646 w 8196"/>
                <a:gd name="T43" fmla="*/ 25201563 h 1192"/>
                <a:gd name="T44" fmla="*/ 2147483646 w 8196"/>
                <a:gd name="T45" fmla="*/ 0 h 1192"/>
                <a:gd name="T46" fmla="*/ 2147483646 w 8196"/>
                <a:gd name="T47" fmla="*/ 10080625 h 1192"/>
                <a:gd name="T48" fmla="*/ 2147483646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1285279688 h 1192"/>
                <a:gd name="T70" fmla="*/ 2147483646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173F92-C6A6-45CF-B55D-EBEE9A28A103}" type="slidenum">
              <a:rPr lang="ru-RU" altLang="ru-RU">
                <a:solidFill>
                  <a:srgbClr val="30303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287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3E063-A558-4B49-AA39-A5BE96B68146}" type="slidenum">
              <a:rPr lang="ru-RU" altLang="ru-RU">
                <a:solidFill>
                  <a:srgbClr val="30303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528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304801" y="228601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81517" y="714376"/>
            <a:ext cx="11631083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45362813 h 640"/>
                <a:gd name="T6" fmla="*/ 2147483646 w 2706"/>
                <a:gd name="T7" fmla="*/ 95765938 h 640"/>
                <a:gd name="T8" fmla="*/ 2147483646 w 2706"/>
                <a:gd name="T9" fmla="*/ 151209375 h 640"/>
                <a:gd name="T10" fmla="*/ 2147483646 w 2706"/>
                <a:gd name="T11" fmla="*/ 206652813 h 640"/>
                <a:gd name="T12" fmla="*/ 2147483646 w 2706"/>
                <a:gd name="T13" fmla="*/ 272176875 h 640"/>
                <a:gd name="T14" fmla="*/ 2147483646 w 2706"/>
                <a:gd name="T15" fmla="*/ 337700938 h 640"/>
                <a:gd name="T16" fmla="*/ 2147483646 w 2706"/>
                <a:gd name="T17" fmla="*/ 413305625 h 640"/>
                <a:gd name="T18" fmla="*/ 2147483646 w 2706"/>
                <a:gd name="T19" fmla="*/ 488910313 h 640"/>
                <a:gd name="T20" fmla="*/ 2147483646 w 2706"/>
                <a:gd name="T21" fmla="*/ 488910313 h 640"/>
                <a:gd name="T22" fmla="*/ 2147483646 w 2706"/>
                <a:gd name="T23" fmla="*/ 635079375 h 640"/>
                <a:gd name="T24" fmla="*/ 2147483646 w 2706"/>
                <a:gd name="T25" fmla="*/ 766127500 h 640"/>
                <a:gd name="T26" fmla="*/ 2147483646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6 w 2706"/>
                <a:gd name="T55" fmla="*/ 1592738750 h 640"/>
                <a:gd name="T56" fmla="*/ 2147483646 w 2706"/>
                <a:gd name="T57" fmla="*/ 1602819375 h 640"/>
                <a:gd name="T58" fmla="*/ 2147483646 w 2706"/>
                <a:gd name="T59" fmla="*/ 1607859688 h 640"/>
                <a:gd name="T60" fmla="*/ 2147483646 w 2706"/>
                <a:gd name="T61" fmla="*/ 1612900000 h 640"/>
                <a:gd name="T62" fmla="*/ 2147483646 w 2706"/>
                <a:gd name="T63" fmla="*/ 1612900000 h 640"/>
                <a:gd name="T64" fmla="*/ 2147483646 w 2706"/>
                <a:gd name="T65" fmla="*/ 1607859688 h 640"/>
                <a:gd name="T66" fmla="*/ 2147483646 w 2706"/>
                <a:gd name="T67" fmla="*/ 1602819375 h 640"/>
                <a:gd name="T68" fmla="*/ 2147483646 w 2706"/>
                <a:gd name="T69" fmla="*/ 1592738750 h 640"/>
                <a:gd name="T70" fmla="*/ 2147483646 w 2706"/>
                <a:gd name="T71" fmla="*/ 1577617813 h 640"/>
                <a:gd name="T72" fmla="*/ 2147483646 w 2706"/>
                <a:gd name="T73" fmla="*/ 1562496875 h 640"/>
                <a:gd name="T74" fmla="*/ 2147483646 w 2706"/>
                <a:gd name="T75" fmla="*/ 1542335625 h 640"/>
                <a:gd name="T76" fmla="*/ 2147483646 w 2706"/>
                <a:gd name="T77" fmla="*/ 1517134063 h 640"/>
                <a:gd name="T78" fmla="*/ 2147483646 w 2706"/>
                <a:gd name="T79" fmla="*/ 1491932500 h 640"/>
                <a:gd name="T80" fmla="*/ 2147483646 w 2706"/>
                <a:gd name="T81" fmla="*/ 1461690625 h 640"/>
                <a:gd name="T82" fmla="*/ 2147483646 w 2706"/>
                <a:gd name="T83" fmla="*/ 1431448750 h 640"/>
                <a:gd name="T84" fmla="*/ 2147483646 w 2706"/>
                <a:gd name="T85" fmla="*/ 1396166563 h 640"/>
                <a:gd name="T86" fmla="*/ 2147483646 w 2706"/>
                <a:gd name="T87" fmla="*/ 1360884375 h 640"/>
                <a:gd name="T88" fmla="*/ 2147483646 w 2706"/>
                <a:gd name="T89" fmla="*/ 1320561875 h 640"/>
                <a:gd name="T90" fmla="*/ 2147483646 w 2706"/>
                <a:gd name="T91" fmla="*/ 1280239375 h 640"/>
                <a:gd name="T92" fmla="*/ 2147483646 w 2706"/>
                <a:gd name="T93" fmla="*/ 1234876563 h 640"/>
                <a:gd name="T94" fmla="*/ 2147483646 w 2706"/>
                <a:gd name="T95" fmla="*/ 1189513750 h 640"/>
                <a:gd name="T96" fmla="*/ 2147483646 w 2706"/>
                <a:gd name="T97" fmla="*/ 1088707500 h 640"/>
                <a:gd name="T98" fmla="*/ 2147483646 w 2706"/>
                <a:gd name="T99" fmla="*/ 982860938 h 640"/>
                <a:gd name="T100" fmla="*/ 2147483646 w 2706"/>
                <a:gd name="T101" fmla="*/ 982860938 h 640"/>
                <a:gd name="T102" fmla="*/ 2147483646 w 2706"/>
                <a:gd name="T103" fmla="*/ 977820625 h 640"/>
                <a:gd name="T104" fmla="*/ 2147483646 w 2706"/>
                <a:gd name="T105" fmla="*/ 977820625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1799391563 h 762"/>
                <a:gd name="T2" fmla="*/ 2147483646 w 5216"/>
                <a:gd name="T3" fmla="*/ 1728827188 h 762"/>
                <a:gd name="T4" fmla="*/ 2147483646 w 5216"/>
                <a:gd name="T5" fmla="*/ 1537295313 h 762"/>
                <a:gd name="T6" fmla="*/ 2147483646 w 5216"/>
                <a:gd name="T7" fmla="*/ 1280239375 h 762"/>
                <a:gd name="T8" fmla="*/ 2147483646 w 5216"/>
                <a:gd name="T9" fmla="*/ 942538438 h 762"/>
                <a:gd name="T10" fmla="*/ 2147483646 w 5216"/>
                <a:gd name="T11" fmla="*/ 745966250 h 762"/>
                <a:gd name="T12" fmla="*/ 2147483646 w 5216"/>
                <a:gd name="T13" fmla="*/ 594756875 h 762"/>
                <a:gd name="T14" fmla="*/ 2147483646 w 5216"/>
                <a:gd name="T15" fmla="*/ 463708750 h 762"/>
                <a:gd name="T16" fmla="*/ 2147483646 w 5216"/>
                <a:gd name="T17" fmla="*/ 352821875 h 762"/>
                <a:gd name="T18" fmla="*/ 2147483646 w 5216"/>
                <a:gd name="T19" fmla="*/ 257055938 h 762"/>
                <a:gd name="T20" fmla="*/ 2147483646 w 5216"/>
                <a:gd name="T21" fmla="*/ 181451250 h 762"/>
                <a:gd name="T22" fmla="*/ 2147483646 w 5216"/>
                <a:gd name="T23" fmla="*/ 70564375 h 762"/>
                <a:gd name="T24" fmla="*/ 2147483646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6 w 5216"/>
                <a:gd name="T39" fmla="*/ 529232813 h 762"/>
                <a:gd name="T40" fmla="*/ 2147483646 w 5216"/>
                <a:gd name="T41" fmla="*/ 745966250 h 762"/>
                <a:gd name="T42" fmla="*/ 2147483646 w 5216"/>
                <a:gd name="T43" fmla="*/ 952619063 h 762"/>
                <a:gd name="T44" fmla="*/ 2147483646 w 5216"/>
                <a:gd name="T45" fmla="*/ 1300400625 h 762"/>
                <a:gd name="T46" fmla="*/ 2147483646 w 5216"/>
                <a:gd name="T47" fmla="*/ 1441529375 h 762"/>
                <a:gd name="T48" fmla="*/ 2147483646 w 5216"/>
                <a:gd name="T49" fmla="*/ 1562496875 h 762"/>
                <a:gd name="T50" fmla="*/ 2147483646 w 5216"/>
                <a:gd name="T51" fmla="*/ 1668343438 h 762"/>
                <a:gd name="T52" fmla="*/ 2147483646 w 5216"/>
                <a:gd name="T53" fmla="*/ 1748988438 h 762"/>
                <a:gd name="T54" fmla="*/ 2147483646 w 5216"/>
                <a:gd name="T55" fmla="*/ 1819552813 h 762"/>
                <a:gd name="T56" fmla="*/ 2147483646 w 5216"/>
                <a:gd name="T57" fmla="*/ 1864915625 h 762"/>
                <a:gd name="T58" fmla="*/ 2147483646 w 5216"/>
                <a:gd name="T59" fmla="*/ 1900197813 h 762"/>
                <a:gd name="T60" fmla="*/ 2147483646 w 5216"/>
                <a:gd name="T61" fmla="*/ 1920359063 h 762"/>
                <a:gd name="T62" fmla="*/ 2147483646 w 5216"/>
                <a:gd name="T63" fmla="*/ 1920359063 h 762"/>
                <a:gd name="T64" fmla="*/ 2147483646 w 5216"/>
                <a:gd name="T65" fmla="*/ 1910278438 h 762"/>
                <a:gd name="T66" fmla="*/ 2147483646 w 5216"/>
                <a:gd name="T67" fmla="*/ 1885076875 h 762"/>
                <a:gd name="T68" fmla="*/ 2147483646 w 5216"/>
                <a:gd name="T69" fmla="*/ 1844754375 h 762"/>
                <a:gd name="T70" fmla="*/ 2147483646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6 w 5144"/>
                <a:gd name="T25" fmla="*/ 0 h 694"/>
                <a:gd name="T26" fmla="*/ 2147483646 w 5144"/>
                <a:gd name="T27" fmla="*/ 5040313 h 694"/>
                <a:gd name="T28" fmla="*/ 2147483646 w 5144"/>
                <a:gd name="T29" fmla="*/ 15120938 h 694"/>
                <a:gd name="T30" fmla="*/ 2147483646 w 5144"/>
                <a:gd name="T31" fmla="*/ 35282188 h 694"/>
                <a:gd name="T32" fmla="*/ 2147483646 w 5144"/>
                <a:gd name="T33" fmla="*/ 60483750 h 694"/>
                <a:gd name="T34" fmla="*/ 2147483646 w 5144"/>
                <a:gd name="T35" fmla="*/ 100806250 h 694"/>
                <a:gd name="T36" fmla="*/ 2147483646 w 5144"/>
                <a:gd name="T37" fmla="*/ 146169063 h 694"/>
                <a:gd name="T38" fmla="*/ 2147483646 w 5144"/>
                <a:gd name="T39" fmla="*/ 201612500 h 694"/>
                <a:gd name="T40" fmla="*/ 2147483646 w 5144"/>
                <a:gd name="T41" fmla="*/ 267136563 h 694"/>
                <a:gd name="T42" fmla="*/ 2147483646 w 5144"/>
                <a:gd name="T43" fmla="*/ 347781563 h 694"/>
                <a:gd name="T44" fmla="*/ 2147483646 w 5144"/>
                <a:gd name="T45" fmla="*/ 438507188 h 694"/>
                <a:gd name="T46" fmla="*/ 2147483646 w 5144"/>
                <a:gd name="T47" fmla="*/ 544353750 h 694"/>
                <a:gd name="T48" fmla="*/ 2147483646 w 5144"/>
                <a:gd name="T49" fmla="*/ 670361563 h 694"/>
                <a:gd name="T50" fmla="*/ 2147483646 w 5144"/>
                <a:gd name="T51" fmla="*/ 806450000 h 694"/>
                <a:gd name="T52" fmla="*/ 2147483646 w 5144"/>
                <a:gd name="T53" fmla="*/ 957659375 h 694"/>
                <a:gd name="T54" fmla="*/ 2147483646 w 5144"/>
                <a:gd name="T55" fmla="*/ 1129030000 h 694"/>
                <a:gd name="T56" fmla="*/ 2147483646 w 5144"/>
                <a:gd name="T57" fmla="*/ 1315521563 h 694"/>
                <a:gd name="T58" fmla="*/ 2147483646 w 5144"/>
                <a:gd name="T59" fmla="*/ 1522174375 h 694"/>
                <a:gd name="T60" fmla="*/ 2147483646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6 w 3112"/>
                <a:gd name="T13" fmla="*/ 907256250 h 584"/>
                <a:gd name="T14" fmla="*/ 2147483646 w 3112"/>
                <a:gd name="T15" fmla="*/ 771167813 h 584"/>
                <a:gd name="T16" fmla="*/ 2147483646 w 3112"/>
                <a:gd name="T17" fmla="*/ 640119688 h 584"/>
                <a:gd name="T18" fmla="*/ 2147483646 w 3112"/>
                <a:gd name="T19" fmla="*/ 509071563 h 584"/>
                <a:gd name="T20" fmla="*/ 2147483646 w 3112"/>
                <a:gd name="T21" fmla="*/ 388104063 h 584"/>
                <a:gd name="T22" fmla="*/ 2147483646 w 3112"/>
                <a:gd name="T23" fmla="*/ 272176875 h 584"/>
                <a:gd name="T24" fmla="*/ 2147483646 w 3112"/>
                <a:gd name="T25" fmla="*/ 221773750 h 584"/>
                <a:gd name="T26" fmla="*/ 2147483646 w 3112"/>
                <a:gd name="T27" fmla="*/ 171370625 h 584"/>
                <a:gd name="T28" fmla="*/ 2147483646 w 3112"/>
                <a:gd name="T29" fmla="*/ 131048125 h 584"/>
                <a:gd name="T30" fmla="*/ 2147483646 w 3112"/>
                <a:gd name="T31" fmla="*/ 90725625 h 584"/>
                <a:gd name="T32" fmla="*/ 2147483646 w 3112"/>
                <a:gd name="T33" fmla="*/ 60483750 h 584"/>
                <a:gd name="T34" fmla="*/ 2147483646 w 3112"/>
                <a:gd name="T35" fmla="*/ 35282188 h 584"/>
                <a:gd name="T36" fmla="*/ 2147483646 w 3112"/>
                <a:gd name="T37" fmla="*/ 15120938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1290320000 h 1192"/>
                <a:gd name="T2" fmla="*/ 2147483646 w 8196"/>
                <a:gd name="T3" fmla="*/ 1436489063 h 1192"/>
                <a:gd name="T4" fmla="*/ 2147483646 w 8196"/>
                <a:gd name="T5" fmla="*/ 1562496875 h 1192"/>
                <a:gd name="T6" fmla="*/ 2147483646 w 8196"/>
                <a:gd name="T7" fmla="*/ 1678424063 h 1192"/>
                <a:gd name="T8" fmla="*/ 2147483646 w 8196"/>
                <a:gd name="T9" fmla="*/ 1769149688 h 1192"/>
                <a:gd name="T10" fmla="*/ 2147483646 w 8196"/>
                <a:gd name="T11" fmla="*/ 1839714063 h 1192"/>
                <a:gd name="T12" fmla="*/ 2147483646 w 8196"/>
                <a:gd name="T13" fmla="*/ 1890117188 h 1192"/>
                <a:gd name="T14" fmla="*/ 2147483646 w 8196"/>
                <a:gd name="T15" fmla="*/ 1920359063 h 1192"/>
                <a:gd name="T16" fmla="*/ 2147483646 w 8196"/>
                <a:gd name="T17" fmla="*/ 1915318750 h 1192"/>
                <a:gd name="T18" fmla="*/ 2147483646 w 8196"/>
                <a:gd name="T19" fmla="*/ 1890117188 h 1192"/>
                <a:gd name="T20" fmla="*/ 2147483646 w 8196"/>
                <a:gd name="T21" fmla="*/ 1829633438 h 1192"/>
                <a:gd name="T22" fmla="*/ 2147483646 w 8196"/>
                <a:gd name="T23" fmla="*/ 1738907813 h 1192"/>
                <a:gd name="T24" fmla="*/ 2147483646 w 8196"/>
                <a:gd name="T25" fmla="*/ 1617940313 h 1192"/>
                <a:gd name="T26" fmla="*/ 2147483646 w 8196"/>
                <a:gd name="T27" fmla="*/ 1456650313 h 1192"/>
                <a:gd name="T28" fmla="*/ 2147483646 w 8196"/>
                <a:gd name="T29" fmla="*/ 1260078125 h 1192"/>
                <a:gd name="T30" fmla="*/ 2147483646 w 8196"/>
                <a:gd name="T31" fmla="*/ 1023183438 h 1192"/>
                <a:gd name="T32" fmla="*/ 2147483646 w 8196"/>
                <a:gd name="T33" fmla="*/ 745966250 h 1192"/>
                <a:gd name="T34" fmla="*/ 2147483646 w 8196"/>
                <a:gd name="T35" fmla="*/ 604837500 h 1192"/>
                <a:gd name="T36" fmla="*/ 2147483646 w 8196"/>
                <a:gd name="T37" fmla="*/ 372983125 h 1192"/>
                <a:gd name="T38" fmla="*/ 2147483646 w 8196"/>
                <a:gd name="T39" fmla="*/ 206652813 h 1192"/>
                <a:gd name="T40" fmla="*/ 2147483646 w 8196"/>
                <a:gd name="T41" fmla="*/ 90725625 h 1192"/>
                <a:gd name="T42" fmla="*/ 2147483646 w 8196"/>
                <a:gd name="T43" fmla="*/ 25201563 h 1192"/>
                <a:gd name="T44" fmla="*/ 2147483646 w 8196"/>
                <a:gd name="T45" fmla="*/ 0 h 1192"/>
                <a:gd name="T46" fmla="*/ 2147483646 w 8196"/>
                <a:gd name="T47" fmla="*/ 10080625 h 1192"/>
                <a:gd name="T48" fmla="*/ 2147483646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1285279688 h 1192"/>
                <a:gd name="T70" fmla="*/ 2147483646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031BE6-6DEC-4139-A08C-F361964BB00A}" type="slidenum">
              <a:rPr lang="ru-RU" altLang="ru-RU">
                <a:solidFill>
                  <a:srgbClr val="30303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804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409FA-11F9-4040-B288-0E44CE4AF3AF}" type="slidenum">
              <a:rPr lang="ru-RU" altLang="ru-RU">
                <a:solidFill>
                  <a:srgbClr val="30303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231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304801" y="228600"/>
            <a:ext cx="11595100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8062384" y="4203701"/>
            <a:ext cx="3835400" cy="714375"/>
          </a:xfrm>
          <a:custGeom>
            <a:avLst/>
            <a:gdLst>
              <a:gd name="T0" fmla="*/ 2147483646 w 2706"/>
              <a:gd name="T1" fmla="*/ 0 h 640"/>
              <a:gd name="T2" fmla="*/ 2147483646 w 2706"/>
              <a:gd name="T3" fmla="*/ 0 h 640"/>
              <a:gd name="T4" fmla="*/ 2147483646 w 2706"/>
              <a:gd name="T5" fmla="*/ 22426910 h 640"/>
              <a:gd name="T6" fmla="*/ 2147483646 w 2706"/>
              <a:gd name="T7" fmla="*/ 47345203 h 640"/>
              <a:gd name="T8" fmla="*/ 2147483646 w 2706"/>
              <a:gd name="T9" fmla="*/ 74755995 h 640"/>
              <a:gd name="T10" fmla="*/ 2147483646 w 2706"/>
              <a:gd name="T11" fmla="*/ 102165671 h 640"/>
              <a:gd name="T12" fmla="*/ 2147483646 w 2706"/>
              <a:gd name="T13" fmla="*/ 134560345 h 640"/>
              <a:gd name="T14" fmla="*/ 2147483646 w 2706"/>
              <a:gd name="T15" fmla="*/ 166953902 h 640"/>
              <a:gd name="T16" fmla="*/ 2088287069 w 2706"/>
              <a:gd name="T17" fmla="*/ 204332458 h 640"/>
              <a:gd name="T18" fmla="*/ 1936864244 w 2706"/>
              <a:gd name="T19" fmla="*/ 241709897 h 640"/>
              <a:gd name="T20" fmla="*/ 1936864244 w 2706"/>
              <a:gd name="T21" fmla="*/ 241709897 h 640"/>
              <a:gd name="T22" fmla="*/ 1663397460 w 2706"/>
              <a:gd name="T23" fmla="*/ 313973394 h 640"/>
              <a:gd name="T24" fmla="*/ 1396711723 w 2706"/>
              <a:gd name="T25" fmla="*/ 378761625 h 640"/>
              <a:gd name="T26" fmla="*/ 1141325958 w 2706"/>
              <a:gd name="T27" fmla="*/ 438565975 h 640"/>
              <a:gd name="T28" fmla="*/ 894980172 w 2706"/>
              <a:gd name="T29" fmla="*/ 495878941 h 640"/>
              <a:gd name="T30" fmla="*/ 659935422 w 2706"/>
              <a:gd name="T31" fmla="*/ 545715527 h 640"/>
              <a:gd name="T32" fmla="*/ 431669593 w 2706"/>
              <a:gd name="T33" fmla="*/ 590569348 h 640"/>
              <a:gd name="T34" fmla="*/ 212444804 w 2706"/>
              <a:gd name="T35" fmla="*/ 632930669 h 640"/>
              <a:gd name="T36" fmla="*/ 0 w 2706"/>
              <a:gd name="T37" fmla="*/ 670308108 h 640"/>
              <a:gd name="T38" fmla="*/ 0 w 2706"/>
              <a:gd name="T39" fmla="*/ 670308108 h 640"/>
              <a:gd name="T40" fmla="*/ 146902836 w 2706"/>
              <a:gd name="T41" fmla="*/ 692735019 h 640"/>
              <a:gd name="T42" fmla="*/ 287026751 w 2706"/>
              <a:gd name="T43" fmla="*/ 712670546 h 640"/>
              <a:gd name="T44" fmla="*/ 422629614 w 2706"/>
              <a:gd name="T45" fmla="*/ 730113574 h 640"/>
              <a:gd name="T46" fmla="*/ 555972483 w 2706"/>
              <a:gd name="T47" fmla="*/ 745064104 h 640"/>
              <a:gd name="T48" fmla="*/ 684795362 w 2706"/>
              <a:gd name="T49" fmla="*/ 760015749 h 640"/>
              <a:gd name="T50" fmla="*/ 809098253 w 2706"/>
              <a:gd name="T51" fmla="*/ 769982396 h 640"/>
              <a:gd name="T52" fmla="*/ 928881154 w 2706"/>
              <a:gd name="T53" fmla="*/ 779950160 h 640"/>
              <a:gd name="T54" fmla="*/ 1046404060 w 2706"/>
              <a:gd name="T55" fmla="*/ 787425425 h 640"/>
              <a:gd name="T56" fmla="*/ 1161665909 w 2706"/>
              <a:gd name="T57" fmla="*/ 792409307 h 640"/>
              <a:gd name="T58" fmla="*/ 1272408832 w 2706"/>
              <a:gd name="T59" fmla="*/ 794901806 h 640"/>
              <a:gd name="T60" fmla="*/ 1378630703 w 2706"/>
              <a:gd name="T61" fmla="*/ 797393188 h 640"/>
              <a:gd name="T62" fmla="*/ 1482593642 w 2706"/>
              <a:gd name="T63" fmla="*/ 797393188 h 640"/>
              <a:gd name="T64" fmla="*/ 1584295524 w 2706"/>
              <a:gd name="T65" fmla="*/ 794901806 h 640"/>
              <a:gd name="T66" fmla="*/ 1683738474 w 2706"/>
              <a:gd name="T67" fmla="*/ 792409307 h 640"/>
              <a:gd name="T68" fmla="*/ 1778660372 w 2706"/>
              <a:gd name="T69" fmla="*/ 787425425 h 640"/>
              <a:gd name="T70" fmla="*/ 1871322275 w 2706"/>
              <a:gd name="T71" fmla="*/ 779950160 h 640"/>
              <a:gd name="T72" fmla="*/ 1959464189 w 2706"/>
              <a:gd name="T73" fmla="*/ 772474896 h 640"/>
              <a:gd name="T74" fmla="*/ 2047606104 w 2706"/>
              <a:gd name="T75" fmla="*/ 762507132 h 640"/>
              <a:gd name="T76" fmla="*/ 2131228029 w 2706"/>
              <a:gd name="T77" fmla="*/ 750047985 h 640"/>
              <a:gd name="T78" fmla="*/ 2147483646 w 2706"/>
              <a:gd name="T79" fmla="*/ 737588839 h 640"/>
              <a:gd name="T80" fmla="*/ 2147483646 w 2706"/>
              <a:gd name="T81" fmla="*/ 722637193 h 640"/>
              <a:gd name="T82" fmla="*/ 2147483646 w 2706"/>
              <a:gd name="T83" fmla="*/ 707686664 h 640"/>
              <a:gd name="T84" fmla="*/ 2147483646 w 2706"/>
              <a:gd name="T85" fmla="*/ 690243636 h 640"/>
              <a:gd name="T86" fmla="*/ 2147483646 w 2706"/>
              <a:gd name="T87" fmla="*/ 672800607 h 640"/>
              <a:gd name="T88" fmla="*/ 2147483646 w 2706"/>
              <a:gd name="T89" fmla="*/ 652866196 h 640"/>
              <a:gd name="T90" fmla="*/ 2147483646 w 2706"/>
              <a:gd name="T91" fmla="*/ 632930669 h 640"/>
              <a:gd name="T92" fmla="*/ 2147483646 w 2706"/>
              <a:gd name="T93" fmla="*/ 610503759 h 640"/>
              <a:gd name="T94" fmla="*/ 2147483646 w 2706"/>
              <a:gd name="T95" fmla="*/ 588077965 h 640"/>
              <a:gd name="T96" fmla="*/ 2147483646 w 2706"/>
              <a:gd name="T97" fmla="*/ 538240263 h 640"/>
              <a:gd name="T98" fmla="*/ 2147483646 w 2706"/>
              <a:gd name="T99" fmla="*/ 485911178 h 640"/>
              <a:gd name="T100" fmla="*/ 2147483646 w 2706"/>
              <a:gd name="T101" fmla="*/ 485911178 h 640"/>
              <a:gd name="T102" fmla="*/ 2147483646 w 2706"/>
              <a:gd name="T103" fmla="*/ 483419795 h 640"/>
              <a:gd name="T104" fmla="*/ 2147483646 w 2706"/>
              <a:gd name="T105" fmla="*/ 483419795 h 640"/>
              <a:gd name="T106" fmla="*/ 2147483646 w 2706"/>
              <a:gd name="T107" fmla="*/ 0 h 640"/>
              <a:gd name="T108" fmla="*/ 2147483646 w 2706"/>
              <a:gd name="T109" fmla="*/ 0 h 640"/>
              <a:gd name="T110" fmla="*/ 2147483646 w 2706"/>
              <a:gd name="T111" fmla="*/ 0 h 640"/>
              <a:gd name="T112" fmla="*/ 2147483646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3492500" y="4075113"/>
            <a:ext cx="7393517" cy="850900"/>
          </a:xfrm>
          <a:custGeom>
            <a:avLst/>
            <a:gdLst>
              <a:gd name="T0" fmla="*/ 2147483646 w 5216"/>
              <a:gd name="T1" fmla="*/ 890318333 h 762"/>
              <a:gd name="T2" fmla="*/ 2147483646 w 5216"/>
              <a:gd name="T3" fmla="*/ 855403517 h 762"/>
              <a:gd name="T4" fmla="*/ 2147483646 w 5216"/>
              <a:gd name="T5" fmla="*/ 760636483 h 762"/>
              <a:gd name="T6" fmla="*/ 2147483646 w 5216"/>
              <a:gd name="T7" fmla="*/ 633448150 h 762"/>
              <a:gd name="T8" fmla="*/ 2147483646 w 5216"/>
              <a:gd name="T9" fmla="*/ 466356850 h 762"/>
              <a:gd name="T10" fmla="*/ 2147483646 w 5216"/>
              <a:gd name="T11" fmla="*/ 369095183 h 762"/>
              <a:gd name="T12" fmla="*/ 2147483646 w 5216"/>
              <a:gd name="T13" fmla="*/ 294278517 h 762"/>
              <a:gd name="T14" fmla="*/ 2147483646 w 5216"/>
              <a:gd name="T15" fmla="*/ 229438150 h 762"/>
              <a:gd name="T16" fmla="*/ 2147483646 w 5216"/>
              <a:gd name="T17" fmla="*/ 174571850 h 762"/>
              <a:gd name="T18" fmla="*/ 2147483646 w 5216"/>
              <a:gd name="T19" fmla="*/ 127188333 h 762"/>
              <a:gd name="T20" fmla="*/ 1966522170 w 5216"/>
              <a:gd name="T21" fmla="*/ 89780000 h 762"/>
              <a:gd name="T22" fmla="*/ 1507667316 w 5216"/>
              <a:gd name="T23" fmla="*/ 34914817 h 762"/>
              <a:gd name="T24" fmla="*/ 1096279949 w 5216"/>
              <a:gd name="T25" fmla="*/ 4988150 h 762"/>
              <a:gd name="T26" fmla="*/ 727838697 w 5216"/>
              <a:gd name="T27" fmla="*/ 0 h 762"/>
              <a:gd name="T28" fmla="*/ 404605842 w 5216"/>
              <a:gd name="T29" fmla="*/ 12469817 h 762"/>
              <a:gd name="T30" fmla="*/ 124320165 w 5216"/>
              <a:gd name="T31" fmla="*/ 39901850 h 762"/>
              <a:gd name="T32" fmla="*/ 0 w 5216"/>
              <a:gd name="T33" fmla="*/ 59853333 h 762"/>
              <a:gd name="T34" fmla="*/ 354878201 w 5216"/>
              <a:gd name="T35" fmla="*/ 107236850 h 762"/>
              <a:gd name="T36" fmla="*/ 736880376 w 5216"/>
              <a:gd name="T37" fmla="*/ 174571850 h 762"/>
              <a:gd name="T38" fmla="*/ 1146007590 w 5216"/>
              <a:gd name="T39" fmla="*/ 261858333 h 762"/>
              <a:gd name="T40" fmla="*/ 1584518931 w 5216"/>
              <a:gd name="T41" fmla="*/ 369095183 h 762"/>
              <a:gd name="T42" fmla="*/ 1984604465 w 5216"/>
              <a:gd name="T43" fmla="*/ 471345000 h 762"/>
              <a:gd name="T44" fmla="*/ 2147483646 w 5216"/>
              <a:gd name="T45" fmla="*/ 643423333 h 762"/>
              <a:gd name="T46" fmla="*/ 2147483646 w 5216"/>
              <a:gd name="T47" fmla="*/ 713251850 h 762"/>
              <a:gd name="T48" fmla="*/ 2147483646 w 5216"/>
              <a:gd name="T49" fmla="*/ 773105183 h 762"/>
              <a:gd name="T50" fmla="*/ 2147483646 w 5216"/>
              <a:gd name="T51" fmla="*/ 825476850 h 762"/>
              <a:gd name="T52" fmla="*/ 2147483646 w 5216"/>
              <a:gd name="T53" fmla="*/ 865379817 h 762"/>
              <a:gd name="T54" fmla="*/ 2147483646 w 5216"/>
              <a:gd name="T55" fmla="*/ 900293517 h 762"/>
              <a:gd name="T56" fmla="*/ 2147483646 w 5216"/>
              <a:gd name="T57" fmla="*/ 922738517 h 762"/>
              <a:gd name="T58" fmla="*/ 2147483646 w 5216"/>
              <a:gd name="T59" fmla="*/ 940196483 h 762"/>
              <a:gd name="T60" fmla="*/ 2147483646 w 5216"/>
              <a:gd name="T61" fmla="*/ 950171667 h 762"/>
              <a:gd name="T62" fmla="*/ 2147483646 w 5216"/>
              <a:gd name="T63" fmla="*/ 950171667 h 762"/>
              <a:gd name="T64" fmla="*/ 2147483646 w 5216"/>
              <a:gd name="T65" fmla="*/ 945183517 h 762"/>
              <a:gd name="T66" fmla="*/ 2147483646 w 5216"/>
              <a:gd name="T67" fmla="*/ 932714817 h 762"/>
              <a:gd name="T68" fmla="*/ 2147483646 w 5216"/>
              <a:gd name="T69" fmla="*/ 912763333 h 762"/>
              <a:gd name="T70" fmla="*/ 2147483646 w 5216"/>
              <a:gd name="T71" fmla="*/ 890318333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3771900" y="4087813"/>
            <a:ext cx="7289800" cy="774700"/>
          </a:xfrm>
          <a:custGeom>
            <a:avLst/>
            <a:gdLst>
              <a:gd name="T0" fmla="*/ 0 w 5144"/>
              <a:gd name="T1" fmla="*/ 87226308 h 694"/>
              <a:gd name="T2" fmla="*/ 0 w 5144"/>
              <a:gd name="T3" fmla="*/ 87226308 h 694"/>
              <a:gd name="T4" fmla="*/ 20333568 w 5144"/>
              <a:gd name="T5" fmla="*/ 82242107 h 694"/>
              <a:gd name="T6" fmla="*/ 81336397 w 5144"/>
              <a:gd name="T7" fmla="*/ 69781047 h 694"/>
              <a:gd name="T8" fmla="*/ 185266001 w 5144"/>
              <a:gd name="T9" fmla="*/ 52335785 h 694"/>
              <a:gd name="T10" fmla="*/ 253046686 w 5144"/>
              <a:gd name="T11" fmla="*/ 42367383 h 694"/>
              <a:gd name="T12" fmla="*/ 332123444 w 5144"/>
              <a:gd name="T13" fmla="*/ 32397865 h 694"/>
              <a:gd name="T14" fmla="*/ 420237697 w 5144"/>
              <a:gd name="T15" fmla="*/ 24922121 h 694"/>
              <a:gd name="T16" fmla="*/ 521907662 w 5144"/>
              <a:gd name="T17" fmla="*/ 17445262 h 694"/>
              <a:gd name="T18" fmla="*/ 632615122 w 5144"/>
              <a:gd name="T19" fmla="*/ 9968402 h 694"/>
              <a:gd name="T20" fmla="*/ 756879357 w 5144"/>
              <a:gd name="T21" fmla="*/ 4984201 h 694"/>
              <a:gd name="T22" fmla="*/ 892439664 w 5144"/>
              <a:gd name="T23" fmla="*/ 2492659 h 694"/>
              <a:gd name="T24" fmla="*/ 1039297107 w 5144"/>
              <a:gd name="T25" fmla="*/ 0 h 694"/>
              <a:gd name="T26" fmla="*/ 1197450622 w 5144"/>
              <a:gd name="T27" fmla="*/ 2492659 h 694"/>
              <a:gd name="T28" fmla="*/ 1366901272 w 5144"/>
              <a:gd name="T29" fmla="*/ 7476860 h 694"/>
              <a:gd name="T30" fmla="*/ 1549907633 w 5144"/>
              <a:gd name="T31" fmla="*/ 17445262 h 694"/>
              <a:gd name="T32" fmla="*/ 1744211130 w 5144"/>
              <a:gd name="T33" fmla="*/ 29906322 h 694"/>
              <a:gd name="T34" fmla="*/ 1949811762 w 5144"/>
              <a:gd name="T35" fmla="*/ 49843126 h 694"/>
              <a:gd name="T36" fmla="*/ 2147483646 w 5144"/>
              <a:gd name="T37" fmla="*/ 72272589 h 694"/>
              <a:gd name="T38" fmla="*/ 2147483646 w 5144"/>
              <a:gd name="T39" fmla="*/ 99687369 h 694"/>
              <a:gd name="T40" fmla="*/ 2147483646 w 5144"/>
              <a:gd name="T41" fmla="*/ 132085234 h 694"/>
              <a:gd name="T42" fmla="*/ 2147483646 w 5144"/>
              <a:gd name="T43" fmla="*/ 171959958 h 694"/>
              <a:gd name="T44" fmla="*/ 2147483646 w 5144"/>
              <a:gd name="T45" fmla="*/ 216818883 h 694"/>
              <a:gd name="T46" fmla="*/ 2147483646 w 5144"/>
              <a:gd name="T47" fmla="*/ 269154668 h 694"/>
              <a:gd name="T48" fmla="*/ 2147483646 w 5144"/>
              <a:gd name="T49" fmla="*/ 331458855 h 694"/>
              <a:gd name="T50" fmla="*/ 2147483646 w 5144"/>
              <a:gd name="T51" fmla="*/ 398747244 h 694"/>
              <a:gd name="T52" fmla="*/ 2147483646 w 5144"/>
              <a:gd name="T53" fmla="*/ 473512491 h 694"/>
              <a:gd name="T54" fmla="*/ 2147483646 w 5144"/>
              <a:gd name="T55" fmla="*/ 558247257 h 694"/>
              <a:gd name="T56" fmla="*/ 2147483646 w 5144"/>
              <a:gd name="T57" fmla="*/ 650456650 h 694"/>
              <a:gd name="T58" fmla="*/ 2147483646 w 5144"/>
              <a:gd name="T59" fmla="*/ 752636678 h 694"/>
              <a:gd name="T60" fmla="*/ 2147483646 w 5144"/>
              <a:gd name="T61" fmla="*/ 864783991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7480301" y="4073526"/>
            <a:ext cx="4409017" cy="652463"/>
          </a:xfrm>
          <a:custGeom>
            <a:avLst/>
            <a:gdLst>
              <a:gd name="T0" fmla="*/ 0 w 3112"/>
              <a:gd name="T1" fmla="*/ 728951997 h 584"/>
              <a:gd name="T2" fmla="*/ 0 w 3112"/>
              <a:gd name="T3" fmla="*/ 728951997 h 584"/>
              <a:gd name="T4" fmla="*/ 101618145 w 3112"/>
              <a:gd name="T5" fmla="*/ 698994561 h 584"/>
              <a:gd name="T6" fmla="*/ 379372423 w 3112"/>
              <a:gd name="T7" fmla="*/ 621606192 h 584"/>
              <a:gd name="T8" fmla="*/ 571317689 w 3112"/>
              <a:gd name="T9" fmla="*/ 569181237 h 584"/>
              <a:gd name="T10" fmla="*/ 792617915 w 3112"/>
              <a:gd name="T11" fmla="*/ 511764493 h 584"/>
              <a:gd name="T12" fmla="*/ 1038759242 w 3112"/>
              <a:gd name="T13" fmla="*/ 449353726 h 584"/>
              <a:gd name="T14" fmla="*/ 1302965568 w 3112"/>
              <a:gd name="T15" fmla="*/ 381951170 h 584"/>
              <a:gd name="T16" fmla="*/ 1582977838 w 3112"/>
              <a:gd name="T17" fmla="*/ 317044508 h 584"/>
              <a:gd name="T18" fmla="*/ 1869766210 w 3112"/>
              <a:gd name="T19" fmla="*/ 252137846 h 584"/>
              <a:gd name="T20" fmla="*/ 2147483646 w 3112"/>
              <a:gd name="T21" fmla="*/ 192224091 h 584"/>
              <a:gd name="T22" fmla="*/ 2147483646 w 3112"/>
              <a:gd name="T23" fmla="*/ 134806230 h 584"/>
              <a:gd name="T24" fmla="*/ 2147483646 w 3112"/>
              <a:gd name="T25" fmla="*/ 109841699 h 584"/>
              <a:gd name="T26" fmla="*/ 2147483646 w 3112"/>
              <a:gd name="T27" fmla="*/ 84878286 h 584"/>
              <a:gd name="T28" fmla="*/ 2147483646 w 3112"/>
              <a:gd name="T29" fmla="*/ 64906662 h 584"/>
              <a:gd name="T30" fmla="*/ 2147483646 w 3112"/>
              <a:gd name="T31" fmla="*/ 44935037 h 584"/>
              <a:gd name="T32" fmla="*/ 2147483646 w 3112"/>
              <a:gd name="T33" fmla="*/ 29957436 h 584"/>
              <a:gd name="T34" fmla="*/ 2147483646 w 3112"/>
              <a:gd name="T35" fmla="*/ 17474613 h 584"/>
              <a:gd name="T36" fmla="*/ 2147483646 w 3112"/>
              <a:gd name="T37" fmla="*/ 7488800 h 584"/>
              <a:gd name="T38" fmla="*/ 2147483646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81517" y="4059239"/>
            <a:ext cx="11631083" cy="1328737"/>
          </a:xfrm>
          <a:custGeom>
            <a:avLst/>
            <a:gdLst>
              <a:gd name="T0" fmla="*/ 2147483646 w 8196"/>
              <a:gd name="T1" fmla="*/ 636203066 h 1192"/>
              <a:gd name="T2" fmla="*/ 2147483646 w 8196"/>
              <a:gd name="T3" fmla="*/ 708272557 h 1192"/>
              <a:gd name="T4" fmla="*/ 2147483646 w 8196"/>
              <a:gd name="T5" fmla="*/ 770402158 h 1192"/>
              <a:gd name="T6" fmla="*/ 2147483646 w 8196"/>
              <a:gd name="T7" fmla="*/ 827560144 h 1192"/>
              <a:gd name="T8" fmla="*/ 2147483646 w 8196"/>
              <a:gd name="T9" fmla="*/ 872293546 h 1192"/>
              <a:gd name="T10" fmla="*/ 2147483646 w 8196"/>
              <a:gd name="T11" fmla="*/ 907085945 h 1192"/>
              <a:gd name="T12" fmla="*/ 2147483646 w 8196"/>
              <a:gd name="T13" fmla="*/ 931937340 h 1192"/>
              <a:gd name="T14" fmla="*/ 2147483646 w 8196"/>
              <a:gd name="T15" fmla="*/ 946848846 h 1192"/>
              <a:gd name="T16" fmla="*/ 2147483646 w 8196"/>
              <a:gd name="T17" fmla="*/ 944363037 h 1192"/>
              <a:gd name="T18" fmla="*/ 2147483646 w 8196"/>
              <a:gd name="T19" fmla="*/ 931937340 h 1192"/>
              <a:gd name="T20" fmla="*/ 2147483646 w 8196"/>
              <a:gd name="T21" fmla="*/ 902115443 h 1192"/>
              <a:gd name="T22" fmla="*/ 2147483646 w 8196"/>
              <a:gd name="T23" fmla="*/ 857382041 h 1192"/>
              <a:gd name="T24" fmla="*/ 2147483646 w 8196"/>
              <a:gd name="T25" fmla="*/ 797738247 h 1192"/>
              <a:gd name="T26" fmla="*/ 2147483646 w 8196"/>
              <a:gd name="T27" fmla="*/ 718213560 h 1192"/>
              <a:gd name="T28" fmla="*/ 2147483646 w 8196"/>
              <a:gd name="T29" fmla="*/ 621291560 h 1192"/>
              <a:gd name="T30" fmla="*/ 2147483646 w 8196"/>
              <a:gd name="T31" fmla="*/ 504488666 h 1192"/>
              <a:gd name="T32" fmla="*/ 2147483646 w 8196"/>
              <a:gd name="T33" fmla="*/ 367804880 h 1192"/>
              <a:gd name="T34" fmla="*/ 2147483646 w 8196"/>
              <a:gd name="T35" fmla="*/ 298220083 h 1192"/>
              <a:gd name="T36" fmla="*/ 2147483646 w 8196"/>
              <a:gd name="T37" fmla="*/ 183901883 h 1192"/>
              <a:gd name="T38" fmla="*/ 2147483646 w 8196"/>
              <a:gd name="T39" fmla="*/ 101891388 h 1192"/>
              <a:gd name="T40" fmla="*/ 2147483646 w 8196"/>
              <a:gd name="T41" fmla="*/ 44733403 h 1192"/>
              <a:gd name="T42" fmla="*/ 2011879287 w 8196"/>
              <a:gd name="T43" fmla="*/ 12425697 h 1192"/>
              <a:gd name="T44" fmla="*/ 1656175490 w 8196"/>
              <a:gd name="T45" fmla="*/ 0 h 1192"/>
              <a:gd name="T46" fmla="*/ 1338986883 w 8196"/>
              <a:gd name="T47" fmla="*/ 4970502 h 1192"/>
              <a:gd name="T48" fmla="*/ 1058048554 w 8196"/>
              <a:gd name="T49" fmla="*/ 24851395 h 1192"/>
              <a:gd name="T50" fmla="*/ 811095593 w 8196"/>
              <a:gd name="T51" fmla="*/ 54673292 h 1192"/>
              <a:gd name="T52" fmla="*/ 600391847 w 8196"/>
              <a:gd name="T53" fmla="*/ 91951499 h 1192"/>
              <a:gd name="T54" fmla="*/ 423672404 w 8196"/>
              <a:gd name="T55" fmla="*/ 134199093 h 1192"/>
              <a:gd name="T56" fmla="*/ 280938329 w 8196"/>
              <a:gd name="T57" fmla="*/ 178932495 h 1192"/>
              <a:gd name="T58" fmla="*/ 167656607 w 8196"/>
              <a:gd name="T59" fmla="*/ 218694281 h 1192"/>
              <a:gd name="T60" fmla="*/ 54374886 w 8196"/>
              <a:gd name="T61" fmla="*/ 268398186 h 1192"/>
              <a:gd name="T62" fmla="*/ 0 w 8196"/>
              <a:gd name="T63" fmla="*/ 298220083 h 1192"/>
              <a:gd name="T64" fmla="*/ 2147483646 w 8196"/>
              <a:gd name="T65" fmla="*/ 1481159409 h 1192"/>
              <a:gd name="T66" fmla="*/ 2147483646 w 8196"/>
              <a:gd name="T67" fmla="*/ 1473704213 h 1192"/>
              <a:gd name="T68" fmla="*/ 2147483646 w 8196"/>
              <a:gd name="T69" fmla="*/ 633717257 h 1192"/>
              <a:gd name="T70" fmla="*/ 2147483646 w 8196"/>
              <a:gd name="T71" fmla="*/ 636203066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CB89E1-E71E-4A59-BDB9-17793EF1277D}" type="slidenum">
              <a:rPr lang="ru-RU" altLang="ru-RU">
                <a:solidFill>
                  <a:srgbClr val="30303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675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FD9B3-9A05-491A-AD0D-9FA29B552BAA}" type="slidenum">
              <a:rPr lang="ru-RU" altLang="ru-RU">
                <a:solidFill>
                  <a:srgbClr val="30303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190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2AB04-BFA4-4AAB-B7B3-73709FF02372}" type="slidenum">
              <a:rPr lang="ru-RU" altLang="ru-RU">
                <a:solidFill>
                  <a:srgbClr val="30303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152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CBD99-02BF-45AA-B16B-9E5E6B19AFBD}" type="slidenum">
              <a:rPr lang="ru-RU" altLang="ru-RU">
                <a:solidFill>
                  <a:srgbClr val="30303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708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304801" y="228601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81517" y="714376"/>
            <a:ext cx="11631083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45362813 h 640"/>
                <a:gd name="T6" fmla="*/ 2147483646 w 2706"/>
                <a:gd name="T7" fmla="*/ 95765938 h 640"/>
                <a:gd name="T8" fmla="*/ 2147483646 w 2706"/>
                <a:gd name="T9" fmla="*/ 151209375 h 640"/>
                <a:gd name="T10" fmla="*/ 2147483646 w 2706"/>
                <a:gd name="T11" fmla="*/ 206652813 h 640"/>
                <a:gd name="T12" fmla="*/ 2147483646 w 2706"/>
                <a:gd name="T13" fmla="*/ 272176875 h 640"/>
                <a:gd name="T14" fmla="*/ 2147483646 w 2706"/>
                <a:gd name="T15" fmla="*/ 337700938 h 640"/>
                <a:gd name="T16" fmla="*/ 2147483646 w 2706"/>
                <a:gd name="T17" fmla="*/ 413305625 h 640"/>
                <a:gd name="T18" fmla="*/ 2147483646 w 2706"/>
                <a:gd name="T19" fmla="*/ 488910313 h 640"/>
                <a:gd name="T20" fmla="*/ 2147483646 w 2706"/>
                <a:gd name="T21" fmla="*/ 488910313 h 640"/>
                <a:gd name="T22" fmla="*/ 2147483646 w 2706"/>
                <a:gd name="T23" fmla="*/ 635079375 h 640"/>
                <a:gd name="T24" fmla="*/ 2147483646 w 2706"/>
                <a:gd name="T25" fmla="*/ 766127500 h 640"/>
                <a:gd name="T26" fmla="*/ 2147483646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6 w 2706"/>
                <a:gd name="T55" fmla="*/ 1592738750 h 640"/>
                <a:gd name="T56" fmla="*/ 2147483646 w 2706"/>
                <a:gd name="T57" fmla="*/ 1602819375 h 640"/>
                <a:gd name="T58" fmla="*/ 2147483646 w 2706"/>
                <a:gd name="T59" fmla="*/ 1607859688 h 640"/>
                <a:gd name="T60" fmla="*/ 2147483646 w 2706"/>
                <a:gd name="T61" fmla="*/ 1612900000 h 640"/>
                <a:gd name="T62" fmla="*/ 2147483646 w 2706"/>
                <a:gd name="T63" fmla="*/ 1612900000 h 640"/>
                <a:gd name="T64" fmla="*/ 2147483646 w 2706"/>
                <a:gd name="T65" fmla="*/ 1607859688 h 640"/>
                <a:gd name="T66" fmla="*/ 2147483646 w 2706"/>
                <a:gd name="T67" fmla="*/ 1602819375 h 640"/>
                <a:gd name="T68" fmla="*/ 2147483646 w 2706"/>
                <a:gd name="T69" fmla="*/ 1592738750 h 640"/>
                <a:gd name="T70" fmla="*/ 2147483646 w 2706"/>
                <a:gd name="T71" fmla="*/ 1577617813 h 640"/>
                <a:gd name="T72" fmla="*/ 2147483646 w 2706"/>
                <a:gd name="T73" fmla="*/ 1562496875 h 640"/>
                <a:gd name="T74" fmla="*/ 2147483646 w 2706"/>
                <a:gd name="T75" fmla="*/ 1542335625 h 640"/>
                <a:gd name="T76" fmla="*/ 2147483646 w 2706"/>
                <a:gd name="T77" fmla="*/ 1517134063 h 640"/>
                <a:gd name="T78" fmla="*/ 2147483646 w 2706"/>
                <a:gd name="T79" fmla="*/ 1491932500 h 640"/>
                <a:gd name="T80" fmla="*/ 2147483646 w 2706"/>
                <a:gd name="T81" fmla="*/ 1461690625 h 640"/>
                <a:gd name="T82" fmla="*/ 2147483646 w 2706"/>
                <a:gd name="T83" fmla="*/ 1431448750 h 640"/>
                <a:gd name="T84" fmla="*/ 2147483646 w 2706"/>
                <a:gd name="T85" fmla="*/ 1396166563 h 640"/>
                <a:gd name="T86" fmla="*/ 2147483646 w 2706"/>
                <a:gd name="T87" fmla="*/ 1360884375 h 640"/>
                <a:gd name="T88" fmla="*/ 2147483646 w 2706"/>
                <a:gd name="T89" fmla="*/ 1320561875 h 640"/>
                <a:gd name="T90" fmla="*/ 2147483646 w 2706"/>
                <a:gd name="T91" fmla="*/ 1280239375 h 640"/>
                <a:gd name="T92" fmla="*/ 2147483646 w 2706"/>
                <a:gd name="T93" fmla="*/ 1234876563 h 640"/>
                <a:gd name="T94" fmla="*/ 2147483646 w 2706"/>
                <a:gd name="T95" fmla="*/ 1189513750 h 640"/>
                <a:gd name="T96" fmla="*/ 2147483646 w 2706"/>
                <a:gd name="T97" fmla="*/ 1088707500 h 640"/>
                <a:gd name="T98" fmla="*/ 2147483646 w 2706"/>
                <a:gd name="T99" fmla="*/ 982860938 h 640"/>
                <a:gd name="T100" fmla="*/ 2147483646 w 2706"/>
                <a:gd name="T101" fmla="*/ 982860938 h 640"/>
                <a:gd name="T102" fmla="*/ 2147483646 w 2706"/>
                <a:gd name="T103" fmla="*/ 977820625 h 640"/>
                <a:gd name="T104" fmla="*/ 2147483646 w 2706"/>
                <a:gd name="T105" fmla="*/ 977820625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1799391563 h 762"/>
                <a:gd name="T2" fmla="*/ 2147483646 w 5216"/>
                <a:gd name="T3" fmla="*/ 1728827188 h 762"/>
                <a:gd name="T4" fmla="*/ 2147483646 w 5216"/>
                <a:gd name="T5" fmla="*/ 1537295313 h 762"/>
                <a:gd name="T6" fmla="*/ 2147483646 w 5216"/>
                <a:gd name="T7" fmla="*/ 1280239375 h 762"/>
                <a:gd name="T8" fmla="*/ 2147483646 w 5216"/>
                <a:gd name="T9" fmla="*/ 942538438 h 762"/>
                <a:gd name="T10" fmla="*/ 2147483646 w 5216"/>
                <a:gd name="T11" fmla="*/ 745966250 h 762"/>
                <a:gd name="T12" fmla="*/ 2147483646 w 5216"/>
                <a:gd name="T13" fmla="*/ 594756875 h 762"/>
                <a:gd name="T14" fmla="*/ 2147483646 w 5216"/>
                <a:gd name="T15" fmla="*/ 463708750 h 762"/>
                <a:gd name="T16" fmla="*/ 2147483646 w 5216"/>
                <a:gd name="T17" fmla="*/ 352821875 h 762"/>
                <a:gd name="T18" fmla="*/ 2147483646 w 5216"/>
                <a:gd name="T19" fmla="*/ 257055938 h 762"/>
                <a:gd name="T20" fmla="*/ 2147483646 w 5216"/>
                <a:gd name="T21" fmla="*/ 181451250 h 762"/>
                <a:gd name="T22" fmla="*/ 2147483646 w 5216"/>
                <a:gd name="T23" fmla="*/ 70564375 h 762"/>
                <a:gd name="T24" fmla="*/ 2147483646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6 w 5216"/>
                <a:gd name="T39" fmla="*/ 529232813 h 762"/>
                <a:gd name="T40" fmla="*/ 2147483646 w 5216"/>
                <a:gd name="T41" fmla="*/ 745966250 h 762"/>
                <a:gd name="T42" fmla="*/ 2147483646 w 5216"/>
                <a:gd name="T43" fmla="*/ 952619063 h 762"/>
                <a:gd name="T44" fmla="*/ 2147483646 w 5216"/>
                <a:gd name="T45" fmla="*/ 1300400625 h 762"/>
                <a:gd name="T46" fmla="*/ 2147483646 w 5216"/>
                <a:gd name="T47" fmla="*/ 1441529375 h 762"/>
                <a:gd name="T48" fmla="*/ 2147483646 w 5216"/>
                <a:gd name="T49" fmla="*/ 1562496875 h 762"/>
                <a:gd name="T50" fmla="*/ 2147483646 w 5216"/>
                <a:gd name="T51" fmla="*/ 1668343438 h 762"/>
                <a:gd name="T52" fmla="*/ 2147483646 w 5216"/>
                <a:gd name="T53" fmla="*/ 1748988438 h 762"/>
                <a:gd name="T54" fmla="*/ 2147483646 w 5216"/>
                <a:gd name="T55" fmla="*/ 1819552813 h 762"/>
                <a:gd name="T56" fmla="*/ 2147483646 w 5216"/>
                <a:gd name="T57" fmla="*/ 1864915625 h 762"/>
                <a:gd name="T58" fmla="*/ 2147483646 w 5216"/>
                <a:gd name="T59" fmla="*/ 1900197813 h 762"/>
                <a:gd name="T60" fmla="*/ 2147483646 w 5216"/>
                <a:gd name="T61" fmla="*/ 1920359063 h 762"/>
                <a:gd name="T62" fmla="*/ 2147483646 w 5216"/>
                <a:gd name="T63" fmla="*/ 1920359063 h 762"/>
                <a:gd name="T64" fmla="*/ 2147483646 w 5216"/>
                <a:gd name="T65" fmla="*/ 1910278438 h 762"/>
                <a:gd name="T66" fmla="*/ 2147483646 w 5216"/>
                <a:gd name="T67" fmla="*/ 1885076875 h 762"/>
                <a:gd name="T68" fmla="*/ 2147483646 w 5216"/>
                <a:gd name="T69" fmla="*/ 1844754375 h 762"/>
                <a:gd name="T70" fmla="*/ 2147483646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6 w 5144"/>
                <a:gd name="T25" fmla="*/ 0 h 694"/>
                <a:gd name="T26" fmla="*/ 2147483646 w 5144"/>
                <a:gd name="T27" fmla="*/ 5040313 h 694"/>
                <a:gd name="T28" fmla="*/ 2147483646 w 5144"/>
                <a:gd name="T29" fmla="*/ 15120938 h 694"/>
                <a:gd name="T30" fmla="*/ 2147483646 w 5144"/>
                <a:gd name="T31" fmla="*/ 35282188 h 694"/>
                <a:gd name="T32" fmla="*/ 2147483646 w 5144"/>
                <a:gd name="T33" fmla="*/ 60483750 h 694"/>
                <a:gd name="T34" fmla="*/ 2147483646 w 5144"/>
                <a:gd name="T35" fmla="*/ 100806250 h 694"/>
                <a:gd name="T36" fmla="*/ 2147483646 w 5144"/>
                <a:gd name="T37" fmla="*/ 146169063 h 694"/>
                <a:gd name="T38" fmla="*/ 2147483646 w 5144"/>
                <a:gd name="T39" fmla="*/ 201612500 h 694"/>
                <a:gd name="T40" fmla="*/ 2147483646 w 5144"/>
                <a:gd name="T41" fmla="*/ 267136563 h 694"/>
                <a:gd name="T42" fmla="*/ 2147483646 w 5144"/>
                <a:gd name="T43" fmla="*/ 347781563 h 694"/>
                <a:gd name="T44" fmla="*/ 2147483646 w 5144"/>
                <a:gd name="T45" fmla="*/ 438507188 h 694"/>
                <a:gd name="T46" fmla="*/ 2147483646 w 5144"/>
                <a:gd name="T47" fmla="*/ 544353750 h 694"/>
                <a:gd name="T48" fmla="*/ 2147483646 w 5144"/>
                <a:gd name="T49" fmla="*/ 670361563 h 694"/>
                <a:gd name="T50" fmla="*/ 2147483646 w 5144"/>
                <a:gd name="T51" fmla="*/ 806450000 h 694"/>
                <a:gd name="T52" fmla="*/ 2147483646 w 5144"/>
                <a:gd name="T53" fmla="*/ 957659375 h 694"/>
                <a:gd name="T54" fmla="*/ 2147483646 w 5144"/>
                <a:gd name="T55" fmla="*/ 1129030000 h 694"/>
                <a:gd name="T56" fmla="*/ 2147483646 w 5144"/>
                <a:gd name="T57" fmla="*/ 1315521563 h 694"/>
                <a:gd name="T58" fmla="*/ 2147483646 w 5144"/>
                <a:gd name="T59" fmla="*/ 1522174375 h 694"/>
                <a:gd name="T60" fmla="*/ 2147483646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6 w 3112"/>
                <a:gd name="T13" fmla="*/ 907256250 h 584"/>
                <a:gd name="T14" fmla="*/ 2147483646 w 3112"/>
                <a:gd name="T15" fmla="*/ 771167813 h 584"/>
                <a:gd name="T16" fmla="*/ 2147483646 w 3112"/>
                <a:gd name="T17" fmla="*/ 640119688 h 584"/>
                <a:gd name="T18" fmla="*/ 2147483646 w 3112"/>
                <a:gd name="T19" fmla="*/ 509071563 h 584"/>
                <a:gd name="T20" fmla="*/ 2147483646 w 3112"/>
                <a:gd name="T21" fmla="*/ 388104063 h 584"/>
                <a:gd name="T22" fmla="*/ 2147483646 w 3112"/>
                <a:gd name="T23" fmla="*/ 272176875 h 584"/>
                <a:gd name="T24" fmla="*/ 2147483646 w 3112"/>
                <a:gd name="T25" fmla="*/ 221773750 h 584"/>
                <a:gd name="T26" fmla="*/ 2147483646 w 3112"/>
                <a:gd name="T27" fmla="*/ 171370625 h 584"/>
                <a:gd name="T28" fmla="*/ 2147483646 w 3112"/>
                <a:gd name="T29" fmla="*/ 131048125 h 584"/>
                <a:gd name="T30" fmla="*/ 2147483646 w 3112"/>
                <a:gd name="T31" fmla="*/ 90725625 h 584"/>
                <a:gd name="T32" fmla="*/ 2147483646 w 3112"/>
                <a:gd name="T33" fmla="*/ 60483750 h 584"/>
                <a:gd name="T34" fmla="*/ 2147483646 w 3112"/>
                <a:gd name="T35" fmla="*/ 35282188 h 584"/>
                <a:gd name="T36" fmla="*/ 2147483646 w 3112"/>
                <a:gd name="T37" fmla="*/ 15120938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6 w 8196"/>
                <a:gd name="T1" fmla="*/ 1290320000 h 1192"/>
                <a:gd name="T2" fmla="*/ 2147483646 w 8196"/>
                <a:gd name="T3" fmla="*/ 1436489063 h 1192"/>
                <a:gd name="T4" fmla="*/ 2147483646 w 8196"/>
                <a:gd name="T5" fmla="*/ 1562496875 h 1192"/>
                <a:gd name="T6" fmla="*/ 2147483646 w 8196"/>
                <a:gd name="T7" fmla="*/ 1678424063 h 1192"/>
                <a:gd name="T8" fmla="*/ 2147483646 w 8196"/>
                <a:gd name="T9" fmla="*/ 1769149688 h 1192"/>
                <a:gd name="T10" fmla="*/ 2147483646 w 8196"/>
                <a:gd name="T11" fmla="*/ 1839714063 h 1192"/>
                <a:gd name="T12" fmla="*/ 2147483646 w 8196"/>
                <a:gd name="T13" fmla="*/ 1890117188 h 1192"/>
                <a:gd name="T14" fmla="*/ 2147483646 w 8196"/>
                <a:gd name="T15" fmla="*/ 1920359063 h 1192"/>
                <a:gd name="T16" fmla="*/ 2147483646 w 8196"/>
                <a:gd name="T17" fmla="*/ 1915318750 h 1192"/>
                <a:gd name="T18" fmla="*/ 2147483646 w 8196"/>
                <a:gd name="T19" fmla="*/ 1890117188 h 1192"/>
                <a:gd name="T20" fmla="*/ 2147483646 w 8196"/>
                <a:gd name="T21" fmla="*/ 1829633438 h 1192"/>
                <a:gd name="T22" fmla="*/ 2147483646 w 8196"/>
                <a:gd name="T23" fmla="*/ 1738907813 h 1192"/>
                <a:gd name="T24" fmla="*/ 2147483646 w 8196"/>
                <a:gd name="T25" fmla="*/ 1617940313 h 1192"/>
                <a:gd name="T26" fmla="*/ 2147483646 w 8196"/>
                <a:gd name="T27" fmla="*/ 1456650313 h 1192"/>
                <a:gd name="T28" fmla="*/ 2147483646 w 8196"/>
                <a:gd name="T29" fmla="*/ 1260078125 h 1192"/>
                <a:gd name="T30" fmla="*/ 2147483646 w 8196"/>
                <a:gd name="T31" fmla="*/ 1023183438 h 1192"/>
                <a:gd name="T32" fmla="*/ 2147483646 w 8196"/>
                <a:gd name="T33" fmla="*/ 745966250 h 1192"/>
                <a:gd name="T34" fmla="*/ 2147483646 w 8196"/>
                <a:gd name="T35" fmla="*/ 604837500 h 1192"/>
                <a:gd name="T36" fmla="*/ 2147483646 w 8196"/>
                <a:gd name="T37" fmla="*/ 372983125 h 1192"/>
                <a:gd name="T38" fmla="*/ 2147483646 w 8196"/>
                <a:gd name="T39" fmla="*/ 206652813 h 1192"/>
                <a:gd name="T40" fmla="*/ 2147483646 w 8196"/>
                <a:gd name="T41" fmla="*/ 90725625 h 1192"/>
                <a:gd name="T42" fmla="*/ 2147483646 w 8196"/>
                <a:gd name="T43" fmla="*/ 25201563 h 1192"/>
                <a:gd name="T44" fmla="*/ 2147483646 w 8196"/>
                <a:gd name="T45" fmla="*/ 0 h 1192"/>
                <a:gd name="T46" fmla="*/ 2147483646 w 8196"/>
                <a:gd name="T47" fmla="*/ 10080625 h 1192"/>
                <a:gd name="T48" fmla="*/ 2147483646 w 8196"/>
                <a:gd name="T49" fmla="*/ 50403125 h 1192"/>
                <a:gd name="T50" fmla="*/ 1809063908 w 8196"/>
                <a:gd name="T51" fmla="*/ 110886875 h 1192"/>
                <a:gd name="T52" fmla="*/ 1339111161 w 8196"/>
                <a:gd name="T53" fmla="*/ 186491563 h 1192"/>
                <a:gd name="T54" fmla="*/ 944958629 w 8196"/>
                <a:gd name="T55" fmla="*/ 272176875 h 1192"/>
                <a:gd name="T56" fmla="*/ 626603132 w 8196"/>
                <a:gd name="T57" fmla="*/ 362902500 h 1192"/>
                <a:gd name="T58" fmla="*/ 373939989 w 8196"/>
                <a:gd name="T59" fmla="*/ 443547500 h 1192"/>
                <a:gd name="T60" fmla="*/ 121278436 w 8196"/>
                <a:gd name="T61" fmla="*/ 544353750 h 1192"/>
                <a:gd name="T62" fmla="*/ 0 w 8196"/>
                <a:gd name="T63" fmla="*/ 604837500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1285279688 h 1192"/>
                <a:gd name="T70" fmla="*/ 2147483646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EA52CF-E96A-433C-98AE-CF75AA80812E}" type="slidenum">
              <a:rPr lang="ru-RU" altLang="ru-RU">
                <a:solidFill>
                  <a:srgbClr val="30303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980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304801" y="228601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81517" y="714376"/>
            <a:ext cx="11631083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45362813 h 640"/>
                <a:gd name="T6" fmla="*/ 2147483646 w 2706"/>
                <a:gd name="T7" fmla="*/ 95765938 h 640"/>
                <a:gd name="T8" fmla="*/ 2147483646 w 2706"/>
                <a:gd name="T9" fmla="*/ 151209375 h 640"/>
                <a:gd name="T10" fmla="*/ 2147483646 w 2706"/>
                <a:gd name="T11" fmla="*/ 206652813 h 640"/>
                <a:gd name="T12" fmla="*/ 2147483646 w 2706"/>
                <a:gd name="T13" fmla="*/ 272176875 h 640"/>
                <a:gd name="T14" fmla="*/ 2147483646 w 2706"/>
                <a:gd name="T15" fmla="*/ 337700938 h 640"/>
                <a:gd name="T16" fmla="*/ 2147483646 w 2706"/>
                <a:gd name="T17" fmla="*/ 413305625 h 640"/>
                <a:gd name="T18" fmla="*/ 2147483646 w 2706"/>
                <a:gd name="T19" fmla="*/ 488910313 h 640"/>
                <a:gd name="T20" fmla="*/ 2147483646 w 2706"/>
                <a:gd name="T21" fmla="*/ 488910313 h 640"/>
                <a:gd name="T22" fmla="*/ 2147483646 w 2706"/>
                <a:gd name="T23" fmla="*/ 635079375 h 640"/>
                <a:gd name="T24" fmla="*/ 2147483646 w 2706"/>
                <a:gd name="T25" fmla="*/ 766127500 h 640"/>
                <a:gd name="T26" fmla="*/ 2147483646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6 w 2706"/>
                <a:gd name="T55" fmla="*/ 1592738750 h 640"/>
                <a:gd name="T56" fmla="*/ 2147483646 w 2706"/>
                <a:gd name="T57" fmla="*/ 1602819375 h 640"/>
                <a:gd name="T58" fmla="*/ 2147483646 w 2706"/>
                <a:gd name="T59" fmla="*/ 1607859688 h 640"/>
                <a:gd name="T60" fmla="*/ 2147483646 w 2706"/>
                <a:gd name="T61" fmla="*/ 1612900000 h 640"/>
                <a:gd name="T62" fmla="*/ 2147483646 w 2706"/>
                <a:gd name="T63" fmla="*/ 1612900000 h 640"/>
                <a:gd name="T64" fmla="*/ 2147483646 w 2706"/>
                <a:gd name="T65" fmla="*/ 1607859688 h 640"/>
                <a:gd name="T66" fmla="*/ 2147483646 w 2706"/>
                <a:gd name="T67" fmla="*/ 1602819375 h 640"/>
                <a:gd name="T68" fmla="*/ 2147483646 w 2706"/>
                <a:gd name="T69" fmla="*/ 1592738750 h 640"/>
                <a:gd name="T70" fmla="*/ 2147483646 w 2706"/>
                <a:gd name="T71" fmla="*/ 1577617813 h 640"/>
                <a:gd name="T72" fmla="*/ 2147483646 w 2706"/>
                <a:gd name="T73" fmla="*/ 1562496875 h 640"/>
                <a:gd name="T74" fmla="*/ 2147483646 w 2706"/>
                <a:gd name="T75" fmla="*/ 1542335625 h 640"/>
                <a:gd name="T76" fmla="*/ 2147483646 w 2706"/>
                <a:gd name="T77" fmla="*/ 1517134063 h 640"/>
                <a:gd name="T78" fmla="*/ 2147483646 w 2706"/>
                <a:gd name="T79" fmla="*/ 1491932500 h 640"/>
                <a:gd name="T80" fmla="*/ 2147483646 w 2706"/>
                <a:gd name="T81" fmla="*/ 1461690625 h 640"/>
                <a:gd name="T82" fmla="*/ 2147483646 w 2706"/>
                <a:gd name="T83" fmla="*/ 1431448750 h 640"/>
                <a:gd name="T84" fmla="*/ 2147483646 w 2706"/>
                <a:gd name="T85" fmla="*/ 1396166563 h 640"/>
                <a:gd name="T86" fmla="*/ 2147483646 w 2706"/>
                <a:gd name="T87" fmla="*/ 1360884375 h 640"/>
                <a:gd name="T88" fmla="*/ 2147483646 w 2706"/>
                <a:gd name="T89" fmla="*/ 1320561875 h 640"/>
                <a:gd name="T90" fmla="*/ 2147483646 w 2706"/>
                <a:gd name="T91" fmla="*/ 1280239375 h 640"/>
                <a:gd name="T92" fmla="*/ 2147483646 w 2706"/>
                <a:gd name="T93" fmla="*/ 1234876563 h 640"/>
                <a:gd name="T94" fmla="*/ 2147483646 w 2706"/>
                <a:gd name="T95" fmla="*/ 1189513750 h 640"/>
                <a:gd name="T96" fmla="*/ 2147483646 w 2706"/>
                <a:gd name="T97" fmla="*/ 1088707500 h 640"/>
                <a:gd name="T98" fmla="*/ 2147483646 w 2706"/>
                <a:gd name="T99" fmla="*/ 982860938 h 640"/>
                <a:gd name="T100" fmla="*/ 2147483646 w 2706"/>
                <a:gd name="T101" fmla="*/ 982860938 h 640"/>
                <a:gd name="T102" fmla="*/ 2147483646 w 2706"/>
                <a:gd name="T103" fmla="*/ 977820625 h 640"/>
                <a:gd name="T104" fmla="*/ 2147483646 w 2706"/>
                <a:gd name="T105" fmla="*/ 977820625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1799391563 h 762"/>
                <a:gd name="T2" fmla="*/ 2147483646 w 5216"/>
                <a:gd name="T3" fmla="*/ 1728827188 h 762"/>
                <a:gd name="T4" fmla="*/ 2147483646 w 5216"/>
                <a:gd name="T5" fmla="*/ 1537295313 h 762"/>
                <a:gd name="T6" fmla="*/ 2147483646 w 5216"/>
                <a:gd name="T7" fmla="*/ 1280239375 h 762"/>
                <a:gd name="T8" fmla="*/ 2147483646 w 5216"/>
                <a:gd name="T9" fmla="*/ 942538438 h 762"/>
                <a:gd name="T10" fmla="*/ 2147483646 w 5216"/>
                <a:gd name="T11" fmla="*/ 745966250 h 762"/>
                <a:gd name="T12" fmla="*/ 2147483646 w 5216"/>
                <a:gd name="T13" fmla="*/ 594756875 h 762"/>
                <a:gd name="T14" fmla="*/ 2147483646 w 5216"/>
                <a:gd name="T15" fmla="*/ 463708750 h 762"/>
                <a:gd name="T16" fmla="*/ 2147483646 w 5216"/>
                <a:gd name="T17" fmla="*/ 352821875 h 762"/>
                <a:gd name="T18" fmla="*/ 2147483646 w 5216"/>
                <a:gd name="T19" fmla="*/ 257055938 h 762"/>
                <a:gd name="T20" fmla="*/ 2147483646 w 5216"/>
                <a:gd name="T21" fmla="*/ 181451250 h 762"/>
                <a:gd name="T22" fmla="*/ 2147483646 w 5216"/>
                <a:gd name="T23" fmla="*/ 70564375 h 762"/>
                <a:gd name="T24" fmla="*/ 2147483646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6 w 5216"/>
                <a:gd name="T39" fmla="*/ 529232813 h 762"/>
                <a:gd name="T40" fmla="*/ 2147483646 w 5216"/>
                <a:gd name="T41" fmla="*/ 745966250 h 762"/>
                <a:gd name="T42" fmla="*/ 2147483646 w 5216"/>
                <a:gd name="T43" fmla="*/ 952619063 h 762"/>
                <a:gd name="T44" fmla="*/ 2147483646 w 5216"/>
                <a:gd name="T45" fmla="*/ 1300400625 h 762"/>
                <a:gd name="T46" fmla="*/ 2147483646 w 5216"/>
                <a:gd name="T47" fmla="*/ 1441529375 h 762"/>
                <a:gd name="T48" fmla="*/ 2147483646 w 5216"/>
                <a:gd name="T49" fmla="*/ 1562496875 h 762"/>
                <a:gd name="T50" fmla="*/ 2147483646 w 5216"/>
                <a:gd name="T51" fmla="*/ 1668343438 h 762"/>
                <a:gd name="T52" fmla="*/ 2147483646 w 5216"/>
                <a:gd name="T53" fmla="*/ 1748988438 h 762"/>
                <a:gd name="T54" fmla="*/ 2147483646 w 5216"/>
                <a:gd name="T55" fmla="*/ 1819552813 h 762"/>
                <a:gd name="T56" fmla="*/ 2147483646 w 5216"/>
                <a:gd name="T57" fmla="*/ 1864915625 h 762"/>
                <a:gd name="T58" fmla="*/ 2147483646 w 5216"/>
                <a:gd name="T59" fmla="*/ 1900197813 h 762"/>
                <a:gd name="T60" fmla="*/ 2147483646 w 5216"/>
                <a:gd name="T61" fmla="*/ 1920359063 h 762"/>
                <a:gd name="T62" fmla="*/ 2147483646 w 5216"/>
                <a:gd name="T63" fmla="*/ 1920359063 h 762"/>
                <a:gd name="T64" fmla="*/ 2147483646 w 5216"/>
                <a:gd name="T65" fmla="*/ 1910278438 h 762"/>
                <a:gd name="T66" fmla="*/ 2147483646 w 5216"/>
                <a:gd name="T67" fmla="*/ 1885076875 h 762"/>
                <a:gd name="T68" fmla="*/ 2147483646 w 5216"/>
                <a:gd name="T69" fmla="*/ 1844754375 h 762"/>
                <a:gd name="T70" fmla="*/ 2147483646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6 w 5144"/>
                <a:gd name="T25" fmla="*/ 0 h 694"/>
                <a:gd name="T26" fmla="*/ 2147483646 w 5144"/>
                <a:gd name="T27" fmla="*/ 5040313 h 694"/>
                <a:gd name="T28" fmla="*/ 2147483646 w 5144"/>
                <a:gd name="T29" fmla="*/ 15120938 h 694"/>
                <a:gd name="T30" fmla="*/ 2147483646 w 5144"/>
                <a:gd name="T31" fmla="*/ 35282188 h 694"/>
                <a:gd name="T32" fmla="*/ 2147483646 w 5144"/>
                <a:gd name="T33" fmla="*/ 60483750 h 694"/>
                <a:gd name="T34" fmla="*/ 2147483646 w 5144"/>
                <a:gd name="T35" fmla="*/ 100806250 h 694"/>
                <a:gd name="T36" fmla="*/ 2147483646 w 5144"/>
                <a:gd name="T37" fmla="*/ 146169063 h 694"/>
                <a:gd name="T38" fmla="*/ 2147483646 w 5144"/>
                <a:gd name="T39" fmla="*/ 201612500 h 694"/>
                <a:gd name="T40" fmla="*/ 2147483646 w 5144"/>
                <a:gd name="T41" fmla="*/ 267136563 h 694"/>
                <a:gd name="T42" fmla="*/ 2147483646 w 5144"/>
                <a:gd name="T43" fmla="*/ 347781563 h 694"/>
                <a:gd name="T44" fmla="*/ 2147483646 w 5144"/>
                <a:gd name="T45" fmla="*/ 438507188 h 694"/>
                <a:gd name="T46" fmla="*/ 2147483646 w 5144"/>
                <a:gd name="T47" fmla="*/ 544353750 h 694"/>
                <a:gd name="T48" fmla="*/ 2147483646 w 5144"/>
                <a:gd name="T49" fmla="*/ 670361563 h 694"/>
                <a:gd name="T50" fmla="*/ 2147483646 w 5144"/>
                <a:gd name="T51" fmla="*/ 806450000 h 694"/>
                <a:gd name="T52" fmla="*/ 2147483646 w 5144"/>
                <a:gd name="T53" fmla="*/ 957659375 h 694"/>
                <a:gd name="T54" fmla="*/ 2147483646 w 5144"/>
                <a:gd name="T55" fmla="*/ 1129030000 h 694"/>
                <a:gd name="T56" fmla="*/ 2147483646 w 5144"/>
                <a:gd name="T57" fmla="*/ 1315521563 h 694"/>
                <a:gd name="T58" fmla="*/ 2147483646 w 5144"/>
                <a:gd name="T59" fmla="*/ 1522174375 h 694"/>
                <a:gd name="T60" fmla="*/ 2147483646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6 w 3112"/>
                <a:gd name="T13" fmla="*/ 907256250 h 584"/>
                <a:gd name="T14" fmla="*/ 2147483646 w 3112"/>
                <a:gd name="T15" fmla="*/ 771167813 h 584"/>
                <a:gd name="T16" fmla="*/ 2147483646 w 3112"/>
                <a:gd name="T17" fmla="*/ 640119688 h 584"/>
                <a:gd name="T18" fmla="*/ 2147483646 w 3112"/>
                <a:gd name="T19" fmla="*/ 509071563 h 584"/>
                <a:gd name="T20" fmla="*/ 2147483646 w 3112"/>
                <a:gd name="T21" fmla="*/ 388104063 h 584"/>
                <a:gd name="T22" fmla="*/ 2147483646 w 3112"/>
                <a:gd name="T23" fmla="*/ 272176875 h 584"/>
                <a:gd name="T24" fmla="*/ 2147483646 w 3112"/>
                <a:gd name="T25" fmla="*/ 221773750 h 584"/>
                <a:gd name="T26" fmla="*/ 2147483646 w 3112"/>
                <a:gd name="T27" fmla="*/ 171370625 h 584"/>
                <a:gd name="T28" fmla="*/ 2147483646 w 3112"/>
                <a:gd name="T29" fmla="*/ 131048125 h 584"/>
                <a:gd name="T30" fmla="*/ 2147483646 w 3112"/>
                <a:gd name="T31" fmla="*/ 90725625 h 584"/>
                <a:gd name="T32" fmla="*/ 2147483646 w 3112"/>
                <a:gd name="T33" fmla="*/ 60483750 h 584"/>
                <a:gd name="T34" fmla="*/ 2147483646 w 3112"/>
                <a:gd name="T35" fmla="*/ 35282188 h 584"/>
                <a:gd name="T36" fmla="*/ 2147483646 w 3112"/>
                <a:gd name="T37" fmla="*/ 15120938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1290320000 h 1192"/>
                <a:gd name="T2" fmla="*/ 2147483646 w 8196"/>
                <a:gd name="T3" fmla="*/ 1436489063 h 1192"/>
                <a:gd name="T4" fmla="*/ 2147483646 w 8196"/>
                <a:gd name="T5" fmla="*/ 1562496875 h 1192"/>
                <a:gd name="T6" fmla="*/ 2147483646 w 8196"/>
                <a:gd name="T7" fmla="*/ 1678424063 h 1192"/>
                <a:gd name="T8" fmla="*/ 2147483646 w 8196"/>
                <a:gd name="T9" fmla="*/ 1769149688 h 1192"/>
                <a:gd name="T10" fmla="*/ 2147483646 w 8196"/>
                <a:gd name="T11" fmla="*/ 1839714063 h 1192"/>
                <a:gd name="T12" fmla="*/ 2147483646 w 8196"/>
                <a:gd name="T13" fmla="*/ 1890117188 h 1192"/>
                <a:gd name="T14" fmla="*/ 2147483646 w 8196"/>
                <a:gd name="T15" fmla="*/ 1920359063 h 1192"/>
                <a:gd name="T16" fmla="*/ 2147483646 w 8196"/>
                <a:gd name="T17" fmla="*/ 1915318750 h 1192"/>
                <a:gd name="T18" fmla="*/ 2147483646 w 8196"/>
                <a:gd name="T19" fmla="*/ 1890117188 h 1192"/>
                <a:gd name="T20" fmla="*/ 2147483646 w 8196"/>
                <a:gd name="T21" fmla="*/ 1829633438 h 1192"/>
                <a:gd name="T22" fmla="*/ 2147483646 w 8196"/>
                <a:gd name="T23" fmla="*/ 1738907813 h 1192"/>
                <a:gd name="T24" fmla="*/ 2147483646 w 8196"/>
                <a:gd name="T25" fmla="*/ 1617940313 h 1192"/>
                <a:gd name="T26" fmla="*/ 2147483646 w 8196"/>
                <a:gd name="T27" fmla="*/ 1456650313 h 1192"/>
                <a:gd name="T28" fmla="*/ 2147483646 w 8196"/>
                <a:gd name="T29" fmla="*/ 1260078125 h 1192"/>
                <a:gd name="T30" fmla="*/ 2147483646 w 8196"/>
                <a:gd name="T31" fmla="*/ 1023183438 h 1192"/>
                <a:gd name="T32" fmla="*/ 2147483646 w 8196"/>
                <a:gd name="T33" fmla="*/ 745966250 h 1192"/>
                <a:gd name="T34" fmla="*/ 2147483646 w 8196"/>
                <a:gd name="T35" fmla="*/ 604837500 h 1192"/>
                <a:gd name="T36" fmla="*/ 2147483646 w 8196"/>
                <a:gd name="T37" fmla="*/ 372983125 h 1192"/>
                <a:gd name="T38" fmla="*/ 2147483646 w 8196"/>
                <a:gd name="T39" fmla="*/ 206652813 h 1192"/>
                <a:gd name="T40" fmla="*/ 2147483646 w 8196"/>
                <a:gd name="T41" fmla="*/ 90725625 h 1192"/>
                <a:gd name="T42" fmla="*/ 2147483646 w 8196"/>
                <a:gd name="T43" fmla="*/ 25201563 h 1192"/>
                <a:gd name="T44" fmla="*/ 2147483646 w 8196"/>
                <a:gd name="T45" fmla="*/ 0 h 1192"/>
                <a:gd name="T46" fmla="*/ 2147483646 w 8196"/>
                <a:gd name="T47" fmla="*/ 10080625 h 1192"/>
                <a:gd name="T48" fmla="*/ 2147483646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1285279688 h 1192"/>
                <a:gd name="T70" fmla="*/ 2147483646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DFCD96-0E1B-40E9-8002-6F178E582973}" type="slidenum">
              <a:rPr lang="ru-RU" altLang="ru-RU">
                <a:solidFill>
                  <a:srgbClr val="30303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123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304801" y="228601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81517" y="5354639"/>
            <a:ext cx="11631083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45362813 h 640"/>
                <a:gd name="T6" fmla="*/ 2147483646 w 2706"/>
                <a:gd name="T7" fmla="*/ 95765938 h 640"/>
                <a:gd name="T8" fmla="*/ 2147483646 w 2706"/>
                <a:gd name="T9" fmla="*/ 151209375 h 640"/>
                <a:gd name="T10" fmla="*/ 2147483646 w 2706"/>
                <a:gd name="T11" fmla="*/ 206652813 h 640"/>
                <a:gd name="T12" fmla="*/ 2147483646 w 2706"/>
                <a:gd name="T13" fmla="*/ 272176875 h 640"/>
                <a:gd name="T14" fmla="*/ 2147483646 w 2706"/>
                <a:gd name="T15" fmla="*/ 337700938 h 640"/>
                <a:gd name="T16" fmla="*/ 2147483646 w 2706"/>
                <a:gd name="T17" fmla="*/ 413305625 h 640"/>
                <a:gd name="T18" fmla="*/ 2147483646 w 2706"/>
                <a:gd name="T19" fmla="*/ 488910313 h 640"/>
                <a:gd name="T20" fmla="*/ 2147483646 w 2706"/>
                <a:gd name="T21" fmla="*/ 488910313 h 640"/>
                <a:gd name="T22" fmla="*/ 2147483646 w 2706"/>
                <a:gd name="T23" fmla="*/ 635079375 h 640"/>
                <a:gd name="T24" fmla="*/ 2147483646 w 2706"/>
                <a:gd name="T25" fmla="*/ 766127500 h 640"/>
                <a:gd name="T26" fmla="*/ 2147483646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6 w 2706"/>
                <a:gd name="T55" fmla="*/ 1592738750 h 640"/>
                <a:gd name="T56" fmla="*/ 2147483646 w 2706"/>
                <a:gd name="T57" fmla="*/ 1602819375 h 640"/>
                <a:gd name="T58" fmla="*/ 2147483646 w 2706"/>
                <a:gd name="T59" fmla="*/ 1607859688 h 640"/>
                <a:gd name="T60" fmla="*/ 2147483646 w 2706"/>
                <a:gd name="T61" fmla="*/ 1612900000 h 640"/>
                <a:gd name="T62" fmla="*/ 2147483646 w 2706"/>
                <a:gd name="T63" fmla="*/ 1612900000 h 640"/>
                <a:gd name="T64" fmla="*/ 2147483646 w 2706"/>
                <a:gd name="T65" fmla="*/ 1607859688 h 640"/>
                <a:gd name="T66" fmla="*/ 2147483646 w 2706"/>
                <a:gd name="T67" fmla="*/ 1602819375 h 640"/>
                <a:gd name="T68" fmla="*/ 2147483646 w 2706"/>
                <a:gd name="T69" fmla="*/ 1592738750 h 640"/>
                <a:gd name="T70" fmla="*/ 2147483646 w 2706"/>
                <a:gd name="T71" fmla="*/ 1577617813 h 640"/>
                <a:gd name="T72" fmla="*/ 2147483646 w 2706"/>
                <a:gd name="T73" fmla="*/ 1562496875 h 640"/>
                <a:gd name="T74" fmla="*/ 2147483646 w 2706"/>
                <a:gd name="T75" fmla="*/ 1542335625 h 640"/>
                <a:gd name="T76" fmla="*/ 2147483646 w 2706"/>
                <a:gd name="T77" fmla="*/ 1517134063 h 640"/>
                <a:gd name="T78" fmla="*/ 2147483646 w 2706"/>
                <a:gd name="T79" fmla="*/ 1491932500 h 640"/>
                <a:gd name="T80" fmla="*/ 2147483646 w 2706"/>
                <a:gd name="T81" fmla="*/ 1461690625 h 640"/>
                <a:gd name="T82" fmla="*/ 2147483646 w 2706"/>
                <a:gd name="T83" fmla="*/ 1431448750 h 640"/>
                <a:gd name="T84" fmla="*/ 2147483646 w 2706"/>
                <a:gd name="T85" fmla="*/ 1396166563 h 640"/>
                <a:gd name="T86" fmla="*/ 2147483646 w 2706"/>
                <a:gd name="T87" fmla="*/ 1360884375 h 640"/>
                <a:gd name="T88" fmla="*/ 2147483646 w 2706"/>
                <a:gd name="T89" fmla="*/ 1320561875 h 640"/>
                <a:gd name="T90" fmla="*/ 2147483646 w 2706"/>
                <a:gd name="T91" fmla="*/ 1280239375 h 640"/>
                <a:gd name="T92" fmla="*/ 2147483646 w 2706"/>
                <a:gd name="T93" fmla="*/ 1234876563 h 640"/>
                <a:gd name="T94" fmla="*/ 2147483646 w 2706"/>
                <a:gd name="T95" fmla="*/ 1189513750 h 640"/>
                <a:gd name="T96" fmla="*/ 2147483646 w 2706"/>
                <a:gd name="T97" fmla="*/ 1088707500 h 640"/>
                <a:gd name="T98" fmla="*/ 2147483646 w 2706"/>
                <a:gd name="T99" fmla="*/ 982860938 h 640"/>
                <a:gd name="T100" fmla="*/ 2147483646 w 2706"/>
                <a:gd name="T101" fmla="*/ 982860938 h 640"/>
                <a:gd name="T102" fmla="*/ 2147483646 w 2706"/>
                <a:gd name="T103" fmla="*/ 977820625 h 640"/>
                <a:gd name="T104" fmla="*/ 2147483646 w 2706"/>
                <a:gd name="T105" fmla="*/ 977820625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1799391563 h 762"/>
                <a:gd name="T2" fmla="*/ 2147483646 w 5216"/>
                <a:gd name="T3" fmla="*/ 1728827188 h 762"/>
                <a:gd name="T4" fmla="*/ 2147483646 w 5216"/>
                <a:gd name="T5" fmla="*/ 1537295313 h 762"/>
                <a:gd name="T6" fmla="*/ 2147483646 w 5216"/>
                <a:gd name="T7" fmla="*/ 1280239375 h 762"/>
                <a:gd name="T8" fmla="*/ 2147483646 w 5216"/>
                <a:gd name="T9" fmla="*/ 942538438 h 762"/>
                <a:gd name="T10" fmla="*/ 2147483646 w 5216"/>
                <a:gd name="T11" fmla="*/ 745966250 h 762"/>
                <a:gd name="T12" fmla="*/ 2147483646 w 5216"/>
                <a:gd name="T13" fmla="*/ 594756875 h 762"/>
                <a:gd name="T14" fmla="*/ 2147483646 w 5216"/>
                <a:gd name="T15" fmla="*/ 463708750 h 762"/>
                <a:gd name="T16" fmla="*/ 2147483646 w 5216"/>
                <a:gd name="T17" fmla="*/ 352821875 h 762"/>
                <a:gd name="T18" fmla="*/ 2147483646 w 5216"/>
                <a:gd name="T19" fmla="*/ 257055938 h 762"/>
                <a:gd name="T20" fmla="*/ 2147483646 w 5216"/>
                <a:gd name="T21" fmla="*/ 181451250 h 762"/>
                <a:gd name="T22" fmla="*/ 2147483646 w 5216"/>
                <a:gd name="T23" fmla="*/ 70564375 h 762"/>
                <a:gd name="T24" fmla="*/ 2147483646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6 w 5216"/>
                <a:gd name="T39" fmla="*/ 529232813 h 762"/>
                <a:gd name="T40" fmla="*/ 2147483646 w 5216"/>
                <a:gd name="T41" fmla="*/ 745966250 h 762"/>
                <a:gd name="T42" fmla="*/ 2147483646 w 5216"/>
                <a:gd name="T43" fmla="*/ 952619063 h 762"/>
                <a:gd name="T44" fmla="*/ 2147483646 w 5216"/>
                <a:gd name="T45" fmla="*/ 1300400625 h 762"/>
                <a:gd name="T46" fmla="*/ 2147483646 w 5216"/>
                <a:gd name="T47" fmla="*/ 1441529375 h 762"/>
                <a:gd name="T48" fmla="*/ 2147483646 w 5216"/>
                <a:gd name="T49" fmla="*/ 1562496875 h 762"/>
                <a:gd name="T50" fmla="*/ 2147483646 w 5216"/>
                <a:gd name="T51" fmla="*/ 1668343438 h 762"/>
                <a:gd name="T52" fmla="*/ 2147483646 w 5216"/>
                <a:gd name="T53" fmla="*/ 1748988438 h 762"/>
                <a:gd name="T54" fmla="*/ 2147483646 w 5216"/>
                <a:gd name="T55" fmla="*/ 1819552813 h 762"/>
                <a:gd name="T56" fmla="*/ 2147483646 w 5216"/>
                <a:gd name="T57" fmla="*/ 1864915625 h 762"/>
                <a:gd name="T58" fmla="*/ 2147483646 w 5216"/>
                <a:gd name="T59" fmla="*/ 1900197813 h 762"/>
                <a:gd name="T60" fmla="*/ 2147483646 w 5216"/>
                <a:gd name="T61" fmla="*/ 1920359063 h 762"/>
                <a:gd name="T62" fmla="*/ 2147483646 w 5216"/>
                <a:gd name="T63" fmla="*/ 1920359063 h 762"/>
                <a:gd name="T64" fmla="*/ 2147483646 w 5216"/>
                <a:gd name="T65" fmla="*/ 1910278438 h 762"/>
                <a:gd name="T66" fmla="*/ 2147483646 w 5216"/>
                <a:gd name="T67" fmla="*/ 1885076875 h 762"/>
                <a:gd name="T68" fmla="*/ 2147483646 w 5216"/>
                <a:gd name="T69" fmla="*/ 1844754375 h 762"/>
                <a:gd name="T70" fmla="*/ 2147483646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6 w 5144"/>
                <a:gd name="T25" fmla="*/ 0 h 694"/>
                <a:gd name="T26" fmla="*/ 2147483646 w 5144"/>
                <a:gd name="T27" fmla="*/ 5040313 h 694"/>
                <a:gd name="T28" fmla="*/ 2147483646 w 5144"/>
                <a:gd name="T29" fmla="*/ 15120938 h 694"/>
                <a:gd name="T30" fmla="*/ 2147483646 w 5144"/>
                <a:gd name="T31" fmla="*/ 35282188 h 694"/>
                <a:gd name="T32" fmla="*/ 2147483646 w 5144"/>
                <a:gd name="T33" fmla="*/ 60483750 h 694"/>
                <a:gd name="T34" fmla="*/ 2147483646 w 5144"/>
                <a:gd name="T35" fmla="*/ 100806250 h 694"/>
                <a:gd name="T36" fmla="*/ 2147483646 w 5144"/>
                <a:gd name="T37" fmla="*/ 146169063 h 694"/>
                <a:gd name="T38" fmla="*/ 2147483646 w 5144"/>
                <a:gd name="T39" fmla="*/ 201612500 h 694"/>
                <a:gd name="T40" fmla="*/ 2147483646 w 5144"/>
                <a:gd name="T41" fmla="*/ 267136563 h 694"/>
                <a:gd name="T42" fmla="*/ 2147483646 w 5144"/>
                <a:gd name="T43" fmla="*/ 347781563 h 694"/>
                <a:gd name="T44" fmla="*/ 2147483646 w 5144"/>
                <a:gd name="T45" fmla="*/ 438507188 h 694"/>
                <a:gd name="T46" fmla="*/ 2147483646 w 5144"/>
                <a:gd name="T47" fmla="*/ 544353750 h 694"/>
                <a:gd name="T48" fmla="*/ 2147483646 w 5144"/>
                <a:gd name="T49" fmla="*/ 670361563 h 694"/>
                <a:gd name="T50" fmla="*/ 2147483646 w 5144"/>
                <a:gd name="T51" fmla="*/ 806450000 h 694"/>
                <a:gd name="T52" fmla="*/ 2147483646 w 5144"/>
                <a:gd name="T53" fmla="*/ 957659375 h 694"/>
                <a:gd name="T54" fmla="*/ 2147483646 w 5144"/>
                <a:gd name="T55" fmla="*/ 1129030000 h 694"/>
                <a:gd name="T56" fmla="*/ 2147483646 w 5144"/>
                <a:gd name="T57" fmla="*/ 1315521563 h 694"/>
                <a:gd name="T58" fmla="*/ 2147483646 w 5144"/>
                <a:gd name="T59" fmla="*/ 1522174375 h 694"/>
                <a:gd name="T60" fmla="*/ 2147483646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6 w 3112"/>
                <a:gd name="T13" fmla="*/ 907256250 h 584"/>
                <a:gd name="T14" fmla="*/ 2147483646 w 3112"/>
                <a:gd name="T15" fmla="*/ 771167813 h 584"/>
                <a:gd name="T16" fmla="*/ 2147483646 w 3112"/>
                <a:gd name="T17" fmla="*/ 640119688 h 584"/>
                <a:gd name="T18" fmla="*/ 2147483646 w 3112"/>
                <a:gd name="T19" fmla="*/ 509071563 h 584"/>
                <a:gd name="T20" fmla="*/ 2147483646 w 3112"/>
                <a:gd name="T21" fmla="*/ 388104063 h 584"/>
                <a:gd name="T22" fmla="*/ 2147483646 w 3112"/>
                <a:gd name="T23" fmla="*/ 272176875 h 584"/>
                <a:gd name="T24" fmla="*/ 2147483646 w 3112"/>
                <a:gd name="T25" fmla="*/ 221773750 h 584"/>
                <a:gd name="T26" fmla="*/ 2147483646 w 3112"/>
                <a:gd name="T27" fmla="*/ 171370625 h 584"/>
                <a:gd name="T28" fmla="*/ 2147483646 w 3112"/>
                <a:gd name="T29" fmla="*/ 131048125 h 584"/>
                <a:gd name="T30" fmla="*/ 2147483646 w 3112"/>
                <a:gd name="T31" fmla="*/ 90725625 h 584"/>
                <a:gd name="T32" fmla="*/ 2147483646 w 3112"/>
                <a:gd name="T33" fmla="*/ 60483750 h 584"/>
                <a:gd name="T34" fmla="*/ 2147483646 w 3112"/>
                <a:gd name="T35" fmla="*/ 35282188 h 584"/>
                <a:gd name="T36" fmla="*/ 2147483646 w 3112"/>
                <a:gd name="T37" fmla="*/ 15120938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1290320000 h 1192"/>
                <a:gd name="T2" fmla="*/ 2147483646 w 8196"/>
                <a:gd name="T3" fmla="*/ 1436489063 h 1192"/>
                <a:gd name="T4" fmla="*/ 2147483646 w 8196"/>
                <a:gd name="T5" fmla="*/ 1562496875 h 1192"/>
                <a:gd name="T6" fmla="*/ 2147483646 w 8196"/>
                <a:gd name="T7" fmla="*/ 1678424063 h 1192"/>
                <a:gd name="T8" fmla="*/ 2147483646 w 8196"/>
                <a:gd name="T9" fmla="*/ 1769149688 h 1192"/>
                <a:gd name="T10" fmla="*/ 2147483646 w 8196"/>
                <a:gd name="T11" fmla="*/ 1839714063 h 1192"/>
                <a:gd name="T12" fmla="*/ 2147483646 w 8196"/>
                <a:gd name="T13" fmla="*/ 1890117188 h 1192"/>
                <a:gd name="T14" fmla="*/ 2147483646 w 8196"/>
                <a:gd name="T15" fmla="*/ 1920359063 h 1192"/>
                <a:gd name="T16" fmla="*/ 2147483646 w 8196"/>
                <a:gd name="T17" fmla="*/ 1915318750 h 1192"/>
                <a:gd name="T18" fmla="*/ 2147483646 w 8196"/>
                <a:gd name="T19" fmla="*/ 1890117188 h 1192"/>
                <a:gd name="T20" fmla="*/ 2147483646 w 8196"/>
                <a:gd name="T21" fmla="*/ 1829633438 h 1192"/>
                <a:gd name="T22" fmla="*/ 2147483646 w 8196"/>
                <a:gd name="T23" fmla="*/ 1738907813 h 1192"/>
                <a:gd name="T24" fmla="*/ 2147483646 w 8196"/>
                <a:gd name="T25" fmla="*/ 1617940313 h 1192"/>
                <a:gd name="T26" fmla="*/ 2147483646 w 8196"/>
                <a:gd name="T27" fmla="*/ 1456650313 h 1192"/>
                <a:gd name="T28" fmla="*/ 2147483646 w 8196"/>
                <a:gd name="T29" fmla="*/ 1260078125 h 1192"/>
                <a:gd name="T30" fmla="*/ 2147483646 w 8196"/>
                <a:gd name="T31" fmla="*/ 1023183438 h 1192"/>
                <a:gd name="T32" fmla="*/ 2147483646 w 8196"/>
                <a:gd name="T33" fmla="*/ 745966250 h 1192"/>
                <a:gd name="T34" fmla="*/ 2147483646 w 8196"/>
                <a:gd name="T35" fmla="*/ 604837500 h 1192"/>
                <a:gd name="T36" fmla="*/ 2147483646 w 8196"/>
                <a:gd name="T37" fmla="*/ 372983125 h 1192"/>
                <a:gd name="T38" fmla="*/ 2147483646 w 8196"/>
                <a:gd name="T39" fmla="*/ 206652813 h 1192"/>
                <a:gd name="T40" fmla="*/ 2147483646 w 8196"/>
                <a:gd name="T41" fmla="*/ 90725625 h 1192"/>
                <a:gd name="T42" fmla="*/ 2147483646 w 8196"/>
                <a:gd name="T43" fmla="*/ 25201563 h 1192"/>
                <a:gd name="T44" fmla="*/ 2147483646 w 8196"/>
                <a:gd name="T45" fmla="*/ 0 h 1192"/>
                <a:gd name="T46" fmla="*/ 2147483646 w 8196"/>
                <a:gd name="T47" fmla="*/ 10080625 h 1192"/>
                <a:gd name="T48" fmla="*/ 2147483646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1285279688 h 1192"/>
                <a:gd name="T70" fmla="*/ 2147483646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04E0A0-4F49-4904-88DE-11E0ABB12CB9}" type="slidenum">
              <a:rPr lang="ru-RU" altLang="ru-RU">
                <a:solidFill>
                  <a:srgbClr val="30303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152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1"/>
            <a:ext cx="11595100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81517" y="1679576"/>
            <a:ext cx="11631083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45362813 h 640"/>
                <a:gd name="T6" fmla="*/ 2147483646 w 2706"/>
                <a:gd name="T7" fmla="*/ 95765938 h 640"/>
                <a:gd name="T8" fmla="*/ 2147483646 w 2706"/>
                <a:gd name="T9" fmla="*/ 151209375 h 640"/>
                <a:gd name="T10" fmla="*/ 2147483646 w 2706"/>
                <a:gd name="T11" fmla="*/ 206652813 h 640"/>
                <a:gd name="T12" fmla="*/ 2147483646 w 2706"/>
                <a:gd name="T13" fmla="*/ 272176875 h 640"/>
                <a:gd name="T14" fmla="*/ 2147483646 w 2706"/>
                <a:gd name="T15" fmla="*/ 337700938 h 640"/>
                <a:gd name="T16" fmla="*/ 2147483646 w 2706"/>
                <a:gd name="T17" fmla="*/ 413305625 h 640"/>
                <a:gd name="T18" fmla="*/ 2147483646 w 2706"/>
                <a:gd name="T19" fmla="*/ 488910313 h 640"/>
                <a:gd name="T20" fmla="*/ 2147483646 w 2706"/>
                <a:gd name="T21" fmla="*/ 488910313 h 640"/>
                <a:gd name="T22" fmla="*/ 2147483646 w 2706"/>
                <a:gd name="T23" fmla="*/ 635079375 h 640"/>
                <a:gd name="T24" fmla="*/ 2147483646 w 2706"/>
                <a:gd name="T25" fmla="*/ 766127500 h 640"/>
                <a:gd name="T26" fmla="*/ 2147483646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6 w 2706"/>
                <a:gd name="T55" fmla="*/ 1592738750 h 640"/>
                <a:gd name="T56" fmla="*/ 2147483646 w 2706"/>
                <a:gd name="T57" fmla="*/ 1602819375 h 640"/>
                <a:gd name="T58" fmla="*/ 2147483646 w 2706"/>
                <a:gd name="T59" fmla="*/ 1607859688 h 640"/>
                <a:gd name="T60" fmla="*/ 2147483646 w 2706"/>
                <a:gd name="T61" fmla="*/ 1612900000 h 640"/>
                <a:gd name="T62" fmla="*/ 2147483646 w 2706"/>
                <a:gd name="T63" fmla="*/ 1612900000 h 640"/>
                <a:gd name="T64" fmla="*/ 2147483646 w 2706"/>
                <a:gd name="T65" fmla="*/ 1607859688 h 640"/>
                <a:gd name="T66" fmla="*/ 2147483646 w 2706"/>
                <a:gd name="T67" fmla="*/ 1602819375 h 640"/>
                <a:gd name="T68" fmla="*/ 2147483646 w 2706"/>
                <a:gd name="T69" fmla="*/ 1592738750 h 640"/>
                <a:gd name="T70" fmla="*/ 2147483646 w 2706"/>
                <a:gd name="T71" fmla="*/ 1577617813 h 640"/>
                <a:gd name="T72" fmla="*/ 2147483646 w 2706"/>
                <a:gd name="T73" fmla="*/ 1562496875 h 640"/>
                <a:gd name="T74" fmla="*/ 2147483646 w 2706"/>
                <a:gd name="T75" fmla="*/ 1542335625 h 640"/>
                <a:gd name="T76" fmla="*/ 2147483646 w 2706"/>
                <a:gd name="T77" fmla="*/ 1517134063 h 640"/>
                <a:gd name="T78" fmla="*/ 2147483646 w 2706"/>
                <a:gd name="T79" fmla="*/ 1491932500 h 640"/>
                <a:gd name="T80" fmla="*/ 2147483646 w 2706"/>
                <a:gd name="T81" fmla="*/ 1461690625 h 640"/>
                <a:gd name="T82" fmla="*/ 2147483646 w 2706"/>
                <a:gd name="T83" fmla="*/ 1431448750 h 640"/>
                <a:gd name="T84" fmla="*/ 2147483646 w 2706"/>
                <a:gd name="T85" fmla="*/ 1396166563 h 640"/>
                <a:gd name="T86" fmla="*/ 2147483646 w 2706"/>
                <a:gd name="T87" fmla="*/ 1360884375 h 640"/>
                <a:gd name="T88" fmla="*/ 2147483646 w 2706"/>
                <a:gd name="T89" fmla="*/ 1320561875 h 640"/>
                <a:gd name="T90" fmla="*/ 2147483646 w 2706"/>
                <a:gd name="T91" fmla="*/ 1280239375 h 640"/>
                <a:gd name="T92" fmla="*/ 2147483646 w 2706"/>
                <a:gd name="T93" fmla="*/ 1234876563 h 640"/>
                <a:gd name="T94" fmla="*/ 2147483646 w 2706"/>
                <a:gd name="T95" fmla="*/ 1189513750 h 640"/>
                <a:gd name="T96" fmla="*/ 2147483646 w 2706"/>
                <a:gd name="T97" fmla="*/ 1088707500 h 640"/>
                <a:gd name="T98" fmla="*/ 2147483646 w 2706"/>
                <a:gd name="T99" fmla="*/ 982860938 h 640"/>
                <a:gd name="T100" fmla="*/ 2147483646 w 2706"/>
                <a:gd name="T101" fmla="*/ 982860938 h 640"/>
                <a:gd name="T102" fmla="*/ 2147483646 w 2706"/>
                <a:gd name="T103" fmla="*/ 977820625 h 640"/>
                <a:gd name="T104" fmla="*/ 2147483646 w 2706"/>
                <a:gd name="T105" fmla="*/ 977820625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1799391563 h 762"/>
                <a:gd name="T2" fmla="*/ 2147483646 w 5216"/>
                <a:gd name="T3" fmla="*/ 1728827188 h 762"/>
                <a:gd name="T4" fmla="*/ 2147483646 w 5216"/>
                <a:gd name="T5" fmla="*/ 1537295313 h 762"/>
                <a:gd name="T6" fmla="*/ 2147483646 w 5216"/>
                <a:gd name="T7" fmla="*/ 1280239375 h 762"/>
                <a:gd name="T8" fmla="*/ 2147483646 w 5216"/>
                <a:gd name="T9" fmla="*/ 942538438 h 762"/>
                <a:gd name="T10" fmla="*/ 2147483646 w 5216"/>
                <a:gd name="T11" fmla="*/ 745966250 h 762"/>
                <a:gd name="T12" fmla="*/ 2147483646 w 5216"/>
                <a:gd name="T13" fmla="*/ 594756875 h 762"/>
                <a:gd name="T14" fmla="*/ 2147483646 w 5216"/>
                <a:gd name="T15" fmla="*/ 463708750 h 762"/>
                <a:gd name="T16" fmla="*/ 2147483646 w 5216"/>
                <a:gd name="T17" fmla="*/ 352821875 h 762"/>
                <a:gd name="T18" fmla="*/ 2147483646 w 5216"/>
                <a:gd name="T19" fmla="*/ 257055938 h 762"/>
                <a:gd name="T20" fmla="*/ 2147483646 w 5216"/>
                <a:gd name="T21" fmla="*/ 181451250 h 762"/>
                <a:gd name="T22" fmla="*/ 2147483646 w 5216"/>
                <a:gd name="T23" fmla="*/ 70564375 h 762"/>
                <a:gd name="T24" fmla="*/ 2147483646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6 w 5216"/>
                <a:gd name="T39" fmla="*/ 529232813 h 762"/>
                <a:gd name="T40" fmla="*/ 2147483646 w 5216"/>
                <a:gd name="T41" fmla="*/ 745966250 h 762"/>
                <a:gd name="T42" fmla="*/ 2147483646 w 5216"/>
                <a:gd name="T43" fmla="*/ 952619063 h 762"/>
                <a:gd name="T44" fmla="*/ 2147483646 w 5216"/>
                <a:gd name="T45" fmla="*/ 1300400625 h 762"/>
                <a:gd name="T46" fmla="*/ 2147483646 w 5216"/>
                <a:gd name="T47" fmla="*/ 1441529375 h 762"/>
                <a:gd name="T48" fmla="*/ 2147483646 w 5216"/>
                <a:gd name="T49" fmla="*/ 1562496875 h 762"/>
                <a:gd name="T50" fmla="*/ 2147483646 w 5216"/>
                <a:gd name="T51" fmla="*/ 1668343438 h 762"/>
                <a:gd name="T52" fmla="*/ 2147483646 w 5216"/>
                <a:gd name="T53" fmla="*/ 1748988438 h 762"/>
                <a:gd name="T54" fmla="*/ 2147483646 w 5216"/>
                <a:gd name="T55" fmla="*/ 1819552813 h 762"/>
                <a:gd name="T56" fmla="*/ 2147483646 w 5216"/>
                <a:gd name="T57" fmla="*/ 1864915625 h 762"/>
                <a:gd name="T58" fmla="*/ 2147483646 w 5216"/>
                <a:gd name="T59" fmla="*/ 1900197813 h 762"/>
                <a:gd name="T60" fmla="*/ 2147483646 w 5216"/>
                <a:gd name="T61" fmla="*/ 1920359063 h 762"/>
                <a:gd name="T62" fmla="*/ 2147483646 w 5216"/>
                <a:gd name="T63" fmla="*/ 1920359063 h 762"/>
                <a:gd name="T64" fmla="*/ 2147483646 w 5216"/>
                <a:gd name="T65" fmla="*/ 1910278438 h 762"/>
                <a:gd name="T66" fmla="*/ 2147483646 w 5216"/>
                <a:gd name="T67" fmla="*/ 1885076875 h 762"/>
                <a:gd name="T68" fmla="*/ 2147483646 w 5216"/>
                <a:gd name="T69" fmla="*/ 1844754375 h 762"/>
                <a:gd name="T70" fmla="*/ 2147483646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6 w 5144"/>
                <a:gd name="T25" fmla="*/ 0 h 694"/>
                <a:gd name="T26" fmla="*/ 2147483646 w 5144"/>
                <a:gd name="T27" fmla="*/ 5040313 h 694"/>
                <a:gd name="T28" fmla="*/ 2147483646 w 5144"/>
                <a:gd name="T29" fmla="*/ 15120938 h 694"/>
                <a:gd name="T30" fmla="*/ 2147483646 w 5144"/>
                <a:gd name="T31" fmla="*/ 35282188 h 694"/>
                <a:gd name="T32" fmla="*/ 2147483646 w 5144"/>
                <a:gd name="T33" fmla="*/ 60483750 h 694"/>
                <a:gd name="T34" fmla="*/ 2147483646 w 5144"/>
                <a:gd name="T35" fmla="*/ 100806250 h 694"/>
                <a:gd name="T36" fmla="*/ 2147483646 w 5144"/>
                <a:gd name="T37" fmla="*/ 146169063 h 694"/>
                <a:gd name="T38" fmla="*/ 2147483646 w 5144"/>
                <a:gd name="T39" fmla="*/ 201612500 h 694"/>
                <a:gd name="T40" fmla="*/ 2147483646 w 5144"/>
                <a:gd name="T41" fmla="*/ 267136563 h 694"/>
                <a:gd name="T42" fmla="*/ 2147483646 w 5144"/>
                <a:gd name="T43" fmla="*/ 347781563 h 694"/>
                <a:gd name="T44" fmla="*/ 2147483646 w 5144"/>
                <a:gd name="T45" fmla="*/ 438507188 h 694"/>
                <a:gd name="T46" fmla="*/ 2147483646 w 5144"/>
                <a:gd name="T47" fmla="*/ 544353750 h 694"/>
                <a:gd name="T48" fmla="*/ 2147483646 w 5144"/>
                <a:gd name="T49" fmla="*/ 670361563 h 694"/>
                <a:gd name="T50" fmla="*/ 2147483646 w 5144"/>
                <a:gd name="T51" fmla="*/ 806450000 h 694"/>
                <a:gd name="T52" fmla="*/ 2147483646 w 5144"/>
                <a:gd name="T53" fmla="*/ 957659375 h 694"/>
                <a:gd name="T54" fmla="*/ 2147483646 w 5144"/>
                <a:gd name="T55" fmla="*/ 1129030000 h 694"/>
                <a:gd name="T56" fmla="*/ 2147483646 w 5144"/>
                <a:gd name="T57" fmla="*/ 1315521563 h 694"/>
                <a:gd name="T58" fmla="*/ 2147483646 w 5144"/>
                <a:gd name="T59" fmla="*/ 1522174375 h 694"/>
                <a:gd name="T60" fmla="*/ 2147483646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6 w 3112"/>
                <a:gd name="T13" fmla="*/ 907256250 h 584"/>
                <a:gd name="T14" fmla="*/ 2147483646 w 3112"/>
                <a:gd name="T15" fmla="*/ 771167813 h 584"/>
                <a:gd name="T16" fmla="*/ 2147483646 w 3112"/>
                <a:gd name="T17" fmla="*/ 640119688 h 584"/>
                <a:gd name="T18" fmla="*/ 2147483646 w 3112"/>
                <a:gd name="T19" fmla="*/ 509071563 h 584"/>
                <a:gd name="T20" fmla="*/ 2147483646 w 3112"/>
                <a:gd name="T21" fmla="*/ 388104063 h 584"/>
                <a:gd name="T22" fmla="*/ 2147483646 w 3112"/>
                <a:gd name="T23" fmla="*/ 272176875 h 584"/>
                <a:gd name="T24" fmla="*/ 2147483646 w 3112"/>
                <a:gd name="T25" fmla="*/ 221773750 h 584"/>
                <a:gd name="T26" fmla="*/ 2147483646 w 3112"/>
                <a:gd name="T27" fmla="*/ 171370625 h 584"/>
                <a:gd name="T28" fmla="*/ 2147483646 w 3112"/>
                <a:gd name="T29" fmla="*/ 131048125 h 584"/>
                <a:gd name="T30" fmla="*/ 2147483646 w 3112"/>
                <a:gd name="T31" fmla="*/ 90725625 h 584"/>
                <a:gd name="T32" fmla="*/ 2147483646 w 3112"/>
                <a:gd name="T33" fmla="*/ 60483750 h 584"/>
                <a:gd name="T34" fmla="*/ 2147483646 w 3112"/>
                <a:gd name="T35" fmla="*/ 35282188 h 584"/>
                <a:gd name="T36" fmla="*/ 2147483646 w 3112"/>
                <a:gd name="T37" fmla="*/ 15120938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6 w 8196"/>
                <a:gd name="T1" fmla="*/ 1290320000 h 1192"/>
                <a:gd name="T2" fmla="*/ 2147483646 w 8196"/>
                <a:gd name="T3" fmla="*/ 1436489063 h 1192"/>
                <a:gd name="T4" fmla="*/ 2147483646 w 8196"/>
                <a:gd name="T5" fmla="*/ 1562496875 h 1192"/>
                <a:gd name="T6" fmla="*/ 2147483646 w 8196"/>
                <a:gd name="T7" fmla="*/ 1678424063 h 1192"/>
                <a:gd name="T8" fmla="*/ 2147483646 w 8196"/>
                <a:gd name="T9" fmla="*/ 1769149688 h 1192"/>
                <a:gd name="T10" fmla="*/ 2147483646 w 8196"/>
                <a:gd name="T11" fmla="*/ 1839714063 h 1192"/>
                <a:gd name="T12" fmla="*/ 2147483646 w 8196"/>
                <a:gd name="T13" fmla="*/ 1890117188 h 1192"/>
                <a:gd name="T14" fmla="*/ 2147483646 w 8196"/>
                <a:gd name="T15" fmla="*/ 1920359063 h 1192"/>
                <a:gd name="T16" fmla="*/ 2147483646 w 8196"/>
                <a:gd name="T17" fmla="*/ 1915318750 h 1192"/>
                <a:gd name="T18" fmla="*/ 2147483646 w 8196"/>
                <a:gd name="T19" fmla="*/ 1890117188 h 1192"/>
                <a:gd name="T20" fmla="*/ 2147483646 w 8196"/>
                <a:gd name="T21" fmla="*/ 1829633438 h 1192"/>
                <a:gd name="T22" fmla="*/ 2147483646 w 8196"/>
                <a:gd name="T23" fmla="*/ 1738907813 h 1192"/>
                <a:gd name="T24" fmla="*/ 2147483646 w 8196"/>
                <a:gd name="T25" fmla="*/ 1617940313 h 1192"/>
                <a:gd name="T26" fmla="*/ 2147483646 w 8196"/>
                <a:gd name="T27" fmla="*/ 1456650313 h 1192"/>
                <a:gd name="T28" fmla="*/ 2147483646 w 8196"/>
                <a:gd name="T29" fmla="*/ 1260078125 h 1192"/>
                <a:gd name="T30" fmla="*/ 2147483646 w 8196"/>
                <a:gd name="T31" fmla="*/ 1023183438 h 1192"/>
                <a:gd name="T32" fmla="*/ 2147483646 w 8196"/>
                <a:gd name="T33" fmla="*/ 745966250 h 1192"/>
                <a:gd name="T34" fmla="*/ 2147483646 w 8196"/>
                <a:gd name="T35" fmla="*/ 604837500 h 1192"/>
                <a:gd name="T36" fmla="*/ 2147483646 w 8196"/>
                <a:gd name="T37" fmla="*/ 372983125 h 1192"/>
                <a:gd name="T38" fmla="*/ 2147483646 w 8196"/>
                <a:gd name="T39" fmla="*/ 206652813 h 1192"/>
                <a:gd name="T40" fmla="*/ 2147483646 w 8196"/>
                <a:gd name="T41" fmla="*/ 90725625 h 1192"/>
                <a:gd name="T42" fmla="*/ 2147483646 w 8196"/>
                <a:gd name="T43" fmla="*/ 25201563 h 1192"/>
                <a:gd name="T44" fmla="*/ 2147483646 w 8196"/>
                <a:gd name="T45" fmla="*/ 0 h 1192"/>
                <a:gd name="T46" fmla="*/ 2147483646 w 8196"/>
                <a:gd name="T47" fmla="*/ 10080625 h 1192"/>
                <a:gd name="T48" fmla="*/ 2147483646 w 8196"/>
                <a:gd name="T49" fmla="*/ 50403125 h 1192"/>
                <a:gd name="T50" fmla="*/ 1809063908 w 8196"/>
                <a:gd name="T51" fmla="*/ 110886875 h 1192"/>
                <a:gd name="T52" fmla="*/ 1339111161 w 8196"/>
                <a:gd name="T53" fmla="*/ 186491563 h 1192"/>
                <a:gd name="T54" fmla="*/ 944958629 w 8196"/>
                <a:gd name="T55" fmla="*/ 272176875 h 1192"/>
                <a:gd name="T56" fmla="*/ 626603132 w 8196"/>
                <a:gd name="T57" fmla="*/ 362902500 h 1192"/>
                <a:gd name="T58" fmla="*/ 373939989 w 8196"/>
                <a:gd name="T59" fmla="*/ 443547500 h 1192"/>
                <a:gd name="T60" fmla="*/ 121278436 w 8196"/>
                <a:gd name="T61" fmla="*/ 544353750 h 1192"/>
                <a:gd name="T62" fmla="*/ 0 w 8196"/>
                <a:gd name="T63" fmla="*/ 604837500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1285279688 h 1192"/>
                <a:gd name="T70" fmla="*/ 2147483646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38139"/>
            <a:ext cx="109728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5518" y="6249989"/>
            <a:ext cx="5048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3030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33" y="6249989"/>
            <a:ext cx="5048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3030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300" y="6249989"/>
            <a:ext cx="1549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900425-74D6-4E0C-AA97-1DBB06D9A21A}" type="slidenum">
              <a:rPr lang="ru-RU" altLang="ru-RU">
                <a:solidFill>
                  <a:srgbClr val="30303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303030"/>
              </a:solidFill>
              <a:latin typeface="Arial" panose="020B0604020202020204" pitchFamily="34" charset="0"/>
            </a:endParaRPr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2051" y="2674939"/>
            <a:ext cx="9878483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67535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Book Antiqu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3"/>
          <p:cNvSpPr>
            <a:spLocks noGrp="1"/>
          </p:cNvSpPr>
          <p:nvPr>
            <p:ph type="ctrTitle"/>
          </p:nvPr>
        </p:nvSpPr>
        <p:spPr>
          <a:xfrm>
            <a:off x="2353883" y="1637899"/>
            <a:ext cx="7270750" cy="113105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ТАХИЛАЛИЯ</a:t>
            </a:r>
            <a:br>
              <a:rPr lang="ru-RU" altLang="ru-RU" sz="4000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4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БРАДИЛАЛИЯ</a:t>
            </a:r>
            <a:endParaRPr lang="ru-RU" altLang="ru-RU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43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95600" y="3886201"/>
            <a:ext cx="6400800" cy="1127125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/>
              <a:t>О.В. Елецкая, канд. </a:t>
            </a:r>
            <a:r>
              <a:rPr lang="ru-RU" dirty="0" err="1"/>
              <a:t>пед</a:t>
            </a:r>
            <a:r>
              <a:rPr lang="ru-RU" dirty="0"/>
              <a:t>. наук, доцент</a:t>
            </a:r>
          </a:p>
          <a:p>
            <a:pPr algn="r"/>
            <a:r>
              <a:rPr lang="ru-RU" dirty="0"/>
              <a:t>О. Елецкая: логопедам</a:t>
            </a:r>
          </a:p>
          <a:p>
            <a:pPr algn="r"/>
            <a:r>
              <a:rPr lang="ru-RU" dirty="0"/>
              <a:t>https://vk.com/eletskaya_olga</a:t>
            </a:r>
          </a:p>
          <a:p>
            <a:pPr algn="r"/>
            <a:r>
              <a:rPr lang="ru-RU" dirty="0"/>
              <a:t>olga_eletskaya@mail.ru</a:t>
            </a:r>
          </a:p>
          <a:p>
            <a:endParaRPr lang="ru-RU" dirty="0"/>
          </a:p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65799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754" t="20563" r="4987" b="14749"/>
          <a:stretch/>
        </p:blipFill>
        <p:spPr>
          <a:xfrm>
            <a:off x="965915" y="2717441"/>
            <a:ext cx="10449060" cy="352881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изучения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23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842" t="23995" r="3639" b="11446"/>
          <a:stretch/>
        </p:blipFill>
        <p:spPr>
          <a:xfrm>
            <a:off x="772731" y="2768958"/>
            <a:ext cx="10921285" cy="351593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изучения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9428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563" t="35847" r="4314" b="11074"/>
          <a:stretch/>
        </p:blipFill>
        <p:spPr>
          <a:xfrm>
            <a:off x="1144073" y="3000777"/>
            <a:ext cx="9903854" cy="313949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Симптоматика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6633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7645"/>
          <a:stretch/>
        </p:blipFill>
        <p:spPr>
          <a:xfrm>
            <a:off x="1373135" y="2069631"/>
            <a:ext cx="9805727" cy="419901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Типичные различия </a:t>
            </a:r>
            <a:r>
              <a:rPr lang="ru-RU" dirty="0" err="1" smtClean="0"/>
              <a:t>тахилалии</a:t>
            </a:r>
            <a:r>
              <a:rPr lang="ru-RU" dirty="0" smtClean="0"/>
              <a:t> и заикания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9115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Типичные различия </a:t>
            </a:r>
            <a:r>
              <a:rPr lang="ru-RU" dirty="0" err="1" smtClean="0"/>
              <a:t>тахилалии</a:t>
            </a:r>
            <a:r>
              <a:rPr lang="ru-RU" dirty="0" smtClean="0"/>
              <a:t> и заикания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51618"/>
          <a:stretch/>
        </p:blipFill>
        <p:spPr>
          <a:xfrm>
            <a:off x="1143452" y="2134025"/>
            <a:ext cx="9897082" cy="421526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3133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641" t="22875" r="3755" b="15552"/>
          <a:stretch/>
        </p:blipFill>
        <p:spPr>
          <a:xfrm>
            <a:off x="798490" y="2614411"/>
            <a:ext cx="10560675" cy="347729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коррекционной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468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082" t="21756" r="4106" b="19657"/>
          <a:stretch/>
        </p:blipFill>
        <p:spPr>
          <a:xfrm>
            <a:off x="1056068" y="2627290"/>
            <a:ext cx="10444766" cy="375908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Приемы </a:t>
            </a:r>
            <a:r>
              <a:rPr lang="ru-RU" dirty="0" err="1" smtClean="0"/>
              <a:t>коррекцонной</a:t>
            </a:r>
            <a:r>
              <a:rPr lang="ru-RU" dirty="0" smtClean="0"/>
              <a:t>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9765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Благодарю </a:t>
            </a:r>
            <a:r>
              <a:rPr lang="ru-RU" smtClean="0"/>
              <a:t>за внимание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1167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45</Words>
  <Application>Microsoft Office PowerPoint</Application>
  <PresentationFormat>Широкоэкранный</PresentationFormat>
  <Paragraphs>13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Book Antiqua</vt:lpstr>
      <vt:lpstr>Calibri</vt:lpstr>
      <vt:lpstr>Century Gothic</vt:lpstr>
      <vt:lpstr>Symbol</vt:lpstr>
      <vt:lpstr>Times New Roman</vt:lpstr>
      <vt:lpstr>Волна</vt:lpstr>
      <vt:lpstr>ТАХИЛАЛИЯ БРАДИЛАЛИЯ</vt:lpstr>
      <vt:lpstr>История изучения</vt:lpstr>
      <vt:lpstr>История изучения</vt:lpstr>
      <vt:lpstr>Симптоматика </vt:lpstr>
      <vt:lpstr>Типичные различия тахилалии и заикания </vt:lpstr>
      <vt:lpstr>Типичные различия тахилалии и заикания </vt:lpstr>
      <vt:lpstr>Этапы коррекционной работы</vt:lpstr>
      <vt:lpstr>Приемы коррекцонной работы</vt:lpstr>
      <vt:lpstr>Благодарю за внимание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ТАХИЛАЛИЯ</dc:title>
  <dc:creator>Olga Eletskaya</dc:creator>
  <cp:lastModifiedBy>Olga Eletskaya</cp:lastModifiedBy>
  <cp:revision>5</cp:revision>
  <dcterms:created xsi:type="dcterms:W3CDTF">2016-11-13T20:35:20Z</dcterms:created>
  <dcterms:modified xsi:type="dcterms:W3CDTF">2016-11-24T13:32:20Z</dcterms:modified>
</cp:coreProperties>
</file>