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324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93614" autoAdjust="0"/>
  </p:normalViewPr>
  <p:slideViewPr>
    <p:cSldViewPr snapToGrid="0">
      <p:cViewPr varScale="1">
        <p:scale>
          <a:sx n="68" d="100"/>
          <a:sy n="68" d="100"/>
        </p:scale>
        <p:origin x="-81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F99A0-EC15-4C05-87CD-FC447C63B0E3}" type="datetimeFigureOut">
              <a:rPr lang="ru-RU" smtClean="0"/>
              <a:pPr/>
              <a:t>06.04.2017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D3E81-B6F3-4144-AE11-CB58EE5151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808240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F99A0-EC15-4C05-87CD-FC447C63B0E3}" type="datetimeFigureOut">
              <a:rPr lang="ru-RU" smtClean="0"/>
              <a:pPr/>
              <a:t>06.04.2017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D3E81-B6F3-4144-AE11-CB58EE5151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1001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F99A0-EC15-4C05-87CD-FC447C63B0E3}" type="datetimeFigureOut">
              <a:rPr lang="ru-RU" smtClean="0"/>
              <a:pPr/>
              <a:t>06.04.2017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D3E81-B6F3-4144-AE11-CB58EE5151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08365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F99A0-EC15-4C05-87CD-FC447C63B0E3}" type="datetimeFigureOut">
              <a:rPr lang="ru-RU" smtClean="0"/>
              <a:pPr/>
              <a:t>06.04.2017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D3E81-B6F3-4144-AE11-CB58EE5151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44092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F99A0-EC15-4C05-87CD-FC447C63B0E3}" type="datetimeFigureOut">
              <a:rPr lang="ru-RU" smtClean="0"/>
              <a:pPr/>
              <a:t>06.04.2017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D3E81-B6F3-4144-AE11-CB58EE5151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75199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F99A0-EC15-4C05-87CD-FC447C63B0E3}" type="datetimeFigureOut">
              <a:rPr lang="ru-RU" smtClean="0"/>
              <a:pPr/>
              <a:t>06.04.2017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D3E81-B6F3-4144-AE11-CB58EE5151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6202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F99A0-EC15-4C05-87CD-FC447C63B0E3}" type="datetimeFigureOut">
              <a:rPr lang="ru-RU" smtClean="0"/>
              <a:pPr/>
              <a:t>06.04.2017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D3E81-B6F3-4144-AE11-CB58EE5151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4206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F99A0-EC15-4C05-87CD-FC447C63B0E3}" type="datetimeFigureOut">
              <a:rPr lang="ru-RU" smtClean="0"/>
              <a:pPr/>
              <a:t>06.04.2017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D3E81-B6F3-4144-AE11-CB58EE5151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393186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F99A0-EC15-4C05-87CD-FC447C63B0E3}" type="datetimeFigureOut">
              <a:rPr lang="ru-RU" smtClean="0"/>
              <a:pPr/>
              <a:t>06.04.2017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D3E81-B6F3-4144-AE11-CB58EE5151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342960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F99A0-EC15-4C05-87CD-FC447C63B0E3}" type="datetimeFigureOut">
              <a:rPr lang="ru-RU" smtClean="0"/>
              <a:pPr/>
              <a:t>06.04.2017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D3E81-B6F3-4144-AE11-CB58EE5151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645383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F99A0-EC15-4C05-87CD-FC447C63B0E3}" type="datetimeFigureOut">
              <a:rPr lang="ru-RU" smtClean="0"/>
              <a:pPr/>
              <a:t>06.04.2017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D3E81-B6F3-4144-AE11-CB58EE5151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36806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BF99A0-EC15-4C05-87CD-FC447C63B0E3}" type="datetimeFigureOut">
              <a:rPr lang="ru-RU" smtClean="0"/>
              <a:pPr/>
              <a:t>06.04.2017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2D3E81-B6F3-4144-AE11-CB58EE5151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3791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emf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780413" y="207220"/>
            <a:ext cx="6696513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 </a:t>
            </a:r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слоговой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структуры 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слова</a:t>
            </a:r>
          </a:p>
          <a:p>
            <a:pPr algn="ctr"/>
            <a:r>
              <a:rPr lang="ru-RU" sz="16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Будка, утка, майка, кепка, банка, ветка, лейка, губка, юбка, катка, дудка, </a:t>
            </a:r>
          </a:p>
          <a:p>
            <a:pPr algn="ctr"/>
            <a:r>
              <a:rPr lang="ru-RU" sz="16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полька</a:t>
            </a:r>
            <a:r>
              <a:rPr lang="ru-RU" sz="16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гайка, килька, метка, папка, мойка.</a:t>
            </a:r>
            <a:endParaRPr lang="ru-RU" sz="1600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 descr="https://xn--80ahhi0afh.kz/upload/iblock/b7c/%D0%B1%D1%83%D0%B4%D0%BA%D0%B0.jpe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356" t="6031" r="15252" b="4716"/>
          <a:stretch/>
        </p:blipFill>
        <p:spPr bwMode="auto">
          <a:xfrm>
            <a:off x="432041" y="1990188"/>
            <a:ext cx="1959429" cy="1654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img-fotki.yandex.ru/get/6000/102699435.60c/0_853da_bca32355_M.png?share=o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840" t="794" r="8302"/>
          <a:stretch/>
        </p:blipFill>
        <p:spPr bwMode="auto">
          <a:xfrm>
            <a:off x="3727529" y="4856155"/>
            <a:ext cx="2329543" cy="1565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http://open-krasnodar.ru/subdomain_files/shop_images/37610_bi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3255" y="4518096"/>
            <a:ext cx="1172482" cy="1758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 cstate="print"/>
          <a:srcRect l="28854" t="66639" r="56491" b="8415"/>
          <a:stretch/>
        </p:blipFill>
        <p:spPr>
          <a:xfrm>
            <a:off x="6587550" y="1562576"/>
            <a:ext cx="1558242" cy="2024490"/>
          </a:xfrm>
          <a:prstGeom prst="rect">
            <a:avLst/>
          </a:prstGeom>
        </p:spPr>
      </p:pic>
      <p:pic>
        <p:nvPicPr>
          <p:cNvPr id="9228" name="Picture 12" descr="http://static4.read.ru/images/illustrations/12979230333009326825.jpe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01" t="3541" r="1992" b="8072"/>
          <a:stretch/>
        </p:blipFill>
        <p:spPr bwMode="auto">
          <a:xfrm>
            <a:off x="2603666" y="1511160"/>
            <a:ext cx="2247726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32" name="Picture 16" descr="http://www.fotosnova.ru/gallery/art/pic/pavelmoscow_DSC01003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74" t="5454" r="2042" b="16953"/>
          <a:stretch/>
        </p:blipFill>
        <p:spPr bwMode="auto">
          <a:xfrm rot="3482034">
            <a:off x="1402630" y="4051940"/>
            <a:ext cx="2546703" cy="1339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34" name="Picture 18" descr="http://tips-ua.com/img/6/4/649403eb4adc65d5aee14459971e755a.pn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" t="6580" r="522" b="7445"/>
          <a:stretch/>
        </p:blipFill>
        <p:spPr bwMode="auto">
          <a:xfrm>
            <a:off x="4424441" y="3088933"/>
            <a:ext cx="1618018" cy="1099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36" name="Picture 20" descr="http://raskraski.link/uploads/1/8/8/1889-raskraska-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577" t="11985" r="18495" b="12417"/>
          <a:stretch/>
        </p:blipFill>
        <p:spPr bwMode="auto">
          <a:xfrm>
            <a:off x="6470155" y="4461810"/>
            <a:ext cx="1881896" cy="1915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38" name="Picture 22" descr="https://lh5.ggpht.com/f_mfUhz0oKvpWiJfMMO_PLk-5-w5VLMqM7mnKUazMZHmEIOVx8rb0yGhaL7CSVLww3U=w300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78216" y="4077789"/>
            <a:ext cx="2343920" cy="2343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40" name="Picture 24" descr="http://img-fotki.yandex.ru/get/6113/102699435.71c/0_8d523_6232fba2_XXXL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90883" y="2796479"/>
            <a:ext cx="1450522" cy="1960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42" name="Picture 26" descr="http://materials.tell4all.ru/wp-content/uploads/5164f5872f43b.jpg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0758" r="1455" b="21446"/>
          <a:stretch/>
        </p:blipFill>
        <p:spPr bwMode="auto">
          <a:xfrm>
            <a:off x="9416144" y="822773"/>
            <a:ext cx="2307770" cy="1353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199212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425956" y="289523"/>
            <a:ext cx="3492495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 </a:t>
            </a:r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слоговой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структуры 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слова</a:t>
            </a:r>
          </a:p>
          <a:p>
            <a:pPr algn="ctr"/>
            <a:r>
              <a:rPr lang="ru-RU" sz="1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Повтори:</a:t>
            </a:r>
          </a:p>
        </p:txBody>
      </p:sp>
      <p:pic>
        <p:nvPicPr>
          <p:cNvPr id="10242" name="Picture 2" descr="http://img1.liveinternet.ru/images/attach/b/4/103/865/103865309_4940887_fcf1555d201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264" t="4949" r="10928" b="28796"/>
          <a:stretch/>
        </p:blipFill>
        <p:spPr bwMode="auto">
          <a:xfrm>
            <a:off x="6613276" y="3702953"/>
            <a:ext cx="2383972" cy="2485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13" t="20893" r="67411" b="48928"/>
          <a:stretch/>
        </p:blipFill>
        <p:spPr>
          <a:xfrm>
            <a:off x="723996" y="1485387"/>
            <a:ext cx="2732122" cy="1915887"/>
          </a:xfrm>
          <a:prstGeom prst="rect">
            <a:avLst/>
          </a:prstGeom>
        </p:spPr>
      </p:pic>
      <p:pic>
        <p:nvPicPr>
          <p:cNvPr id="10244" name="Picture 4" descr="http://cdn-1.esseresani.it/o/orig/le-proprieta-dellolio-essenziale-di-abete_0e0272d18448bc3e84d69b371538dce7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310" t="-1" r="13498" b="-580"/>
          <a:stretch/>
        </p:blipFill>
        <p:spPr bwMode="auto">
          <a:xfrm>
            <a:off x="5181582" y="1285837"/>
            <a:ext cx="2313037" cy="2271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http://ih.constantcontact.com/fs033/1102261740872/img/886.jpg?a=111280579920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839147" y="664977"/>
            <a:ext cx="2634490" cy="3441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81" t="54286" r="70357" b="5357"/>
          <a:stretch/>
        </p:blipFill>
        <p:spPr>
          <a:xfrm>
            <a:off x="2818041" y="4056104"/>
            <a:ext cx="2081981" cy="216833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180214" y="3498316"/>
            <a:ext cx="15166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Ветка ольхи.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375801" y="3599653"/>
            <a:ext cx="12954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Ветка ели.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9155348" y="4106280"/>
            <a:ext cx="17657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Ветка пальмы. 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168780" y="6047467"/>
            <a:ext cx="16394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Ветка пихты. 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986906" y="6224436"/>
            <a:ext cx="14711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Ветка айвы. </a:t>
            </a:r>
          </a:p>
        </p:txBody>
      </p:sp>
    </p:spTree>
    <p:extLst>
      <p:ext uri="{BB962C8B-B14F-4D97-AF65-F5344CB8AC3E}">
        <p14:creationId xmlns:p14="http://schemas.microsoft.com/office/powerpoint/2010/main" xmlns="" val="300789325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1246</TotalTime>
  <Words>61</Words>
  <Application>Microsoft Office PowerPoint</Application>
  <PresentationFormat>Произвольный</PresentationFormat>
  <Paragraphs>10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Слайд 1</vt:lpstr>
      <vt:lpstr>Слайд 2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Fulgor</dc:creator>
  <cp:lastModifiedBy>ret1</cp:lastModifiedBy>
  <cp:revision>119</cp:revision>
  <dcterms:created xsi:type="dcterms:W3CDTF">2015-10-30T20:58:55Z</dcterms:created>
  <dcterms:modified xsi:type="dcterms:W3CDTF">2017-04-06T19:19:05Z</dcterms:modified>
</cp:coreProperties>
</file>