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8"/>
            <a:ext cx="6172200" cy="12858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Автоматизация звука </a:t>
            </a:r>
            <a:r>
              <a:rPr lang="ru-RU" dirty="0" err="1" smtClean="0">
                <a:solidFill>
                  <a:srgbClr val="00B050"/>
                </a:solidFill>
              </a:rPr>
              <a:t>Рь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72140"/>
            <a:ext cx="6172200" cy="8572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Безуглая И. Л., логопед ДДУ № 8 «Малыш»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г. Авдеевка Донецкой области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T77p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928802"/>
            <a:ext cx="42862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во дворе не сори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vornik2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4572032" cy="45720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Ре-ре-ре – снег на горе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26243879913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498167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со мной поговори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optit_ureche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5715000" cy="4057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супу навари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варю суп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406900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Рю-рю-рю</a:t>
            </a:r>
            <a:r>
              <a:rPr lang="ru-RU" sz="3600" b="1" dirty="0" smtClean="0">
                <a:solidFill>
                  <a:srgbClr val="7030A0"/>
                </a:solidFill>
              </a:rPr>
              <a:t> – подарок подарю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2b37bd37010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4187" y="1441434"/>
            <a:ext cx="5032391" cy="50323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Ряк-ряк-ряк</a:t>
            </a:r>
            <a:r>
              <a:rPr lang="ru-RU" sz="3600" b="1" dirty="0" smtClean="0">
                <a:solidFill>
                  <a:srgbClr val="7030A0"/>
                </a:solidFill>
              </a:rPr>
              <a:t> – вот идет моряк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3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2709" y="1600200"/>
            <a:ext cx="3816582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Рёк-рёк-рёк – с прессою ларёк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kiosk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33650" y="1206866"/>
            <a:ext cx="3895738" cy="49256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Рёк-рёк-рёк – забавный зверёк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u6xncyl9j2n6rob5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343650" cy="47529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Рюк-рюк-рюк</a:t>
            </a:r>
            <a:r>
              <a:rPr lang="ru-RU" sz="3600" b="1" dirty="0" smtClean="0">
                <a:solidFill>
                  <a:srgbClr val="7030A0"/>
                </a:solidFill>
              </a:rPr>
              <a:t> – в цирке сложный трюк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7270006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Абрикосовое варенье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5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799" y="1714488"/>
            <a:ext cx="6675659" cy="43656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0112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 – </a:t>
            </a:r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 – </a:t>
            </a:r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 – на рябине снегири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c0587a99dd0f06621a3f44e6cca8ad6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491509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96908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–</a:t>
            </a:r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–</a:t>
            </a:r>
            <a:r>
              <a:rPr lang="ru-RU" sz="3600" b="1" dirty="0" err="1" smtClean="0">
                <a:solidFill>
                  <a:srgbClr val="7030A0"/>
                </a:solidFill>
              </a:rPr>
              <a:t>ри</a:t>
            </a:r>
            <a:r>
              <a:rPr lang="ru-RU" sz="3600" b="1" dirty="0" smtClean="0">
                <a:solidFill>
                  <a:srgbClr val="7030A0"/>
                </a:solidFill>
              </a:rPr>
              <a:t> – ночью светят фонари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_1_9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8069" y="1235824"/>
            <a:ext cx="3918443" cy="5238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Ря-ря-ря</a:t>
            </a:r>
            <a:r>
              <a:rPr lang="ru-RU" sz="3600" b="1" dirty="0" smtClean="0">
                <a:solidFill>
                  <a:srgbClr val="7030A0"/>
                </a:solidFill>
              </a:rPr>
              <a:t> – далекие моря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008825048.fid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99" y="1500174"/>
            <a:ext cx="6854209" cy="45683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Рю-рю-рю</a:t>
            </a:r>
            <a:r>
              <a:rPr lang="ru-RU" sz="3600" b="1" dirty="0" smtClean="0">
                <a:solidFill>
                  <a:srgbClr val="7030A0"/>
                </a:solidFill>
              </a:rPr>
              <a:t> – я в окно смотрю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942[1]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67630" y="1270556"/>
            <a:ext cx="4747509" cy="52032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Ре-ре-ре – репка во дворе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0706853_0b0575da8f88c5fb1ccc0caf03f46003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68524" y="1238698"/>
            <a:ext cx="4989492" cy="5235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машинку собери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20023424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573202" cy="41799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в тарелке сухари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6003361204639077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5667397" cy="4433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Ри-ри-ри</a:t>
            </a:r>
            <a:r>
              <a:rPr lang="ru-RU" sz="3600" b="1" dirty="0" smtClean="0">
                <a:solidFill>
                  <a:srgbClr val="7030A0"/>
                </a:solidFill>
              </a:rPr>
              <a:t> – открыты буквари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ukvar_016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3500" y="1636712"/>
            <a:ext cx="5715000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109</Words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Автоматизация звука Рь </vt:lpstr>
      <vt:lpstr>Ри – ри – ри – на рябине снегири</vt:lpstr>
      <vt:lpstr>Ри–ри–ри – ночью светят фонари</vt:lpstr>
      <vt:lpstr>Ря-ря-ря – далекие моря</vt:lpstr>
      <vt:lpstr>Рю-рю-рю – я в окно смотрю</vt:lpstr>
      <vt:lpstr>Ре-ре-ре – репка во дворе</vt:lpstr>
      <vt:lpstr>Ри-ри-ри – машинку собери</vt:lpstr>
      <vt:lpstr>Ри-ри-ри – в тарелке сухари</vt:lpstr>
      <vt:lpstr>Ри-ри-ри – открыты буквари</vt:lpstr>
      <vt:lpstr>Ри-ри-ри – во дворе не сори</vt:lpstr>
      <vt:lpstr>Ре-ре-ре – снег на горе</vt:lpstr>
      <vt:lpstr>Ри-ри-ри – со мной поговори</vt:lpstr>
      <vt:lpstr>Ри-ри-ри – супу навари</vt:lpstr>
      <vt:lpstr>Рю-рю-рю – подарок подарю</vt:lpstr>
      <vt:lpstr>Ряк-ряк-ряк – вот идет моряк</vt:lpstr>
      <vt:lpstr>Рёк-рёк-рёк – с прессою ларёк</vt:lpstr>
      <vt:lpstr>Рёк-рёк-рёк – забавный зверёк</vt:lpstr>
      <vt:lpstr>Рюк-рюк-рюк – в цирке сложный трюк</vt:lpstr>
      <vt:lpstr>Абрикосовое варенье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Рь </dc:title>
  <dc:creator>User</dc:creator>
  <cp:lastModifiedBy>c400</cp:lastModifiedBy>
  <cp:revision>29</cp:revision>
  <dcterms:created xsi:type="dcterms:W3CDTF">2013-04-06T07:41:36Z</dcterms:created>
  <dcterms:modified xsi:type="dcterms:W3CDTF">2013-06-09T13:03:41Z</dcterms:modified>
</cp:coreProperties>
</file>